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0" r:id="rId4"/>
    <p:sldId id="274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custDataLst>
    <p:tags r:id="rId21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21BF6DCE-EEBC-4638-9AE2-99D82DCD56FF}">
          <p14:sldIdLst>
            <p14:sldId id="256"/>
            <p14:sldId id="259"/>
            <p14:sldId id="260"/>
            <p14:sldId id="274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BDB6"/>
    <a:srgbClr val="A6B0C9"/>
    <a:srgbClr val="9898BC"/>
    <a:srgbClr val="8EB9E0"/>
    <a:srgbClr val="999EA0"/>
    <a:srgbClr val="FFFFFF"/>
    <a:srgbClr val="DAD9D5"/>
    <a:srgbClr val="CDCFDF"/>
    <a:srgbClr val="C3C1D5"/>
    <a:srgbClr val="C8D5E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6" autoAdjust="0"/>
    <p:restoredTop sz="94624" autoAdjust="0"/>
  </p:normalViewPr>
  <p:slideViewPr>
    <p:cSldViewPr showGuides="1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2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380007-2045-4275-97B2-950A5D9A8E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952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8BA160-6ED6-4733-954A-58330B856D9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43698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C633E-5226-4A13-A331-11EB942C5111}" type="slidenum">
              <a:rPr lang="en-GB"/>
              <a:pPr/>
              <a:t>1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2349500"/>
            <a:ext cx="4606925" cy="1470025"/>
          </a:xfrm>
        </p:spPr>
        <p:txBody>
          <a:bodyPr anchor="b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076700"/>
            <a:ext cx="4608512" cy="1512888"/>
          </a:xfrm>
        </p:spPr>
        <p:txBody>
          <a:bodyPr/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grpSp>
        <p:nvGrpSpPr>
          <p:cNvPr id="7191" name="Group 23"/>
          <p:cNvGrpSpPr>
            <a:grpSpLocks/>
          </p:cNvGrpSpPr>
          <p:nvPr userDrawn="1"/>
        </p:nvGrpSpPr>
        <p:grpSpPr bwMode="auto">
          <a:xfrm>
            <a:off x="6450013" y="3375025"/>
            <a:ext cx="2355850" cy="352425"/>
            <a:chOff x="4063" y="2126"/>
            <a:chExt cx="1484" cy="222"/>
          </a:xfrm>
        </p:grpSpPr>
        <p:sp>
          <p:nvSpPr>
            <p:cNvPr id="7178" name="Freeform 10"/>
            <p:cNvSpPr>
              <a:spLocks/>
            </p:cNvSpPr>
            <p:nvPr userDrawn="1"/>
          </p:nvSpPr>
          <p:spPr bwMode="invGray">
            <a:xfrm>
              <a:off x="4467" y="2143"/>
              <a:ext cx="40" cy="38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11"/>
            <p:cNvSpPr>
              <a:spLocks/>
            </p:cNvSpPr>
            <p:nvPr userDrawn="1"/>
          </p:nvSpPr>
          <p:spPr bwMode="invGray">
            <a:xfrm>
              <a:off x="5226" y="2143"/>
              <a:ext cx="40" cy="38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12"/>
            <p:cNvSpPr>
              <a:spLocks noEditPoints="1"/>
            </p:cNvSpPr>
            <p:nvPr userDrawn="1"/>
          </p:nvSpPr>
          <p:spPr bwMode="invGray">
            <a:xfrm>
              <a:off x="4289" y="2150"/>
              <a:ext cx="158" cy="195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invGray">
            <a:xfrm>
              <a:off x="4529" y="2197"/>
              <a:ext cx="108" cy="148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invGray">
            <a:xfrm>
              <a:off x="4453" y="2205"/>
              <a:ext cx="70" cy="140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15"/>
            <p:cNvSpPr>
              <a:spLocks noEditPoints="1"/>
            </p:cNvSpPr>
            <p:nvPr userDrawn="1"/>
          </p:nvSpPr>
          <p:spPr bwMode="invGray">
            <a:xfrm>
              <a:off x="5048" y="2150"/>
              <a:ext cx="158" cy="195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invGray">
            <a:xfrm>
              <a:off x="5288" y="2197"/>
              <a:ext cx="108" cy="148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17"/>
            <p:cNvSpPr>
              <a:spLocks/>
            </p:cNvSpPr>
            <p:nvPr userDrawn="1"/>
          </p:nvSpPr>
          <p:spPr bwMode="invGray">
            <a:xfrm>
              <a:off x="5212" y="2205"/>
              <a:ext cx="70" cy="140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18"/>
            <p:cNvSpPr>
              <a:spLocks noEditPoints="1"/>
            </p:cNvSpPr>
            <p:nvPr userDrawn="1"/>
          </p:nvSpPr>
          <p:spPr bwMode="invGray">
            <a:xfrm>
              <a:off x="4636" y="2130"/>
              <a:ext cx="153" cy="218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19"/>
            <p:cNvSpPr>
              <a:spLocks noEditPoints="1"/>
            </p:cNvSpPr>
            <p:nvPr userDrawn="1"/>
          </p:nvSpPr>
          <p:spPr bwMode="invGray">
            <a:xfrm>
              <a:off x="5395" y="2130"/>
              <a:ext cx="152" cy="218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20"/>
            <p:cNvSpPr>
              <a:spLocks noEditPoints="1"/>
            </p:cNvSpPr>
            <p:nvPr userDrawn="1"/>
          </p:nvSpPr>
          <p:spPr bwMode="invGray">
            <a:xfrm>
              <a:off x="4825" y="2126"/>
              <a:ext cx="178" cy="221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21"/>
            <p:cNvSpPr>
              <a:spLocks noEditPoints="1"/>
            </p:cNvSpPr>
            <p:nvPr userDrawn="1"/>
          </p:nvSpPr>
          <p:spPr bwMode="invGray">
            <a:xfrm>
              <a:off x="4063" y="2126"/>
              <a:ext cx="178" cy="221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830513" y="2349500"/>
            <a:ext cx="4606925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5619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2830513" y="4076700"/>
            <a:ext cx="4608512" cy="1512888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5623" name="Freeform 23"/>
          <p:cNvSpPr>
            <a:spLocks noEditPoints="1"/>
          </p:cNvSpPr>
          <p:nvPr userDrawn="1"/>
        </p:nvSpPr>
        <p:spPr bwMode="invGray">
          <a:xfrm>
            <a:off x="358775" y="2451100"/>
            <a:ext cx="250825" cy="309563"/>
          </a:xfrm>
          <a:custGeom>
            <a:avLst/>
            <a:gdLst>
              <a:gd name="T0" fmla="*/ 178 w 508"/>
              <a:gd name="T1" fmla="*/ 511 h 624"/>
              <a:gd name="T2" fmla="*/ 181 w 508"/>
              <a:gd name="T3" fmla="*/ 550 h 624"/>
              <a:gd name="T4" fmla="*/ 197 w 508"/>
              <a:gd name="T5" fmla="*/ 570 h 624"/>
              <a:gd name="T6" fmla="*/ 235 w 508"/>
              <a:gd name="T7" fmla="*/ 577 h 624"/>
              <a:gd name="T8" fmla="*/ 296 w 508"/>
              <a:gd name="T9" fmla="*/ 576 h 624"/>
              <a:gd name="T10" fmla="*/ 345 w 508"/>
              <a:gd name="T11" fmla="*/ 561 h 624"/>
              <a:gd name="T12" fmla="*/ 378 w 508"/>
              <a:gd name="T13" fmla="*/ 532 h 624"/>
              <a:gd name="T14" fmla="*/ 394 w 508"/>
              <a:gd name="T15" fmla="*/ 488 h 624"/>
              <a:gd name="T16" fmla="*/ 394 w 508"/>
              <a:gd name="T17" fmla="*/ 427 h 624"/>
              <a:gd name="T18" fmla="*/ 380 w 508"/>
              <a:gd name="T19" fmla="*/ 375 h 624"/>
              <a:gd name="T20" fmla="*/ 346 w 508"/>
              <a:gd name="T21" fmla="*/ 342 h 624"/>
              <a:gd name="T22" fmla="*/ 295 w 508"/>
              <a:gd name="T23" fmla="*/ 327 h 624"/>
              <a:gd name="T24" fmla="*/ 178 w 508"/>
              <a:gd name="T25" fmla="*/ 325 h 624"/>
              <a:gd name="T26" fmla="*/ 195 w 508"/>
              <a:gd name="T27" fmla="*/ 49 h 624"/>
              <a:gd name="T28" fmla="*/ 178 w 508"/>
              <a:gd name="T29" fmla="*/ 277 h 624"/>
              <a:gd name="T30" fmla="*/ 280 w 508"/>
              <a:gd name="T31" fmla="*/ 275 h 624"/>
              <a:gd name="T32" fmla="*/ 328 w 508"/>
              <a:gd name="T33" fmla="*/ 256 h 624"/>
              <a:gd name="T34" fmla="*/ 359 w 508"/>
              <a:gd name="T35" fmla="*/ 220 h 624"/>
              <a:gd name="T36" fmla="*/ 368 w 508"/>
              <a:gd name="T37" fmla="*/ 167 h 624"/>
              <a:gd name="T38" fmla="*/ 362 w 508"/>
              <a:gd name="T39" fmla="*/ 110 h 624"/>
              <a:gd name="T40" fmla="*/ 342 w 508"/>
              <a:gd name="T41" fmla="*/ 74 h 624"/>
              <a:gd name="T42" fmla="*/ 304 w 508"/>
              <a:gd name="T43" fmla="*/ 54 h 624"/>
              <a:gd name="T44" fmla="*/ 245 w 508"/>
              <a:gd name="T45" fmla="*/ 48 h 624"/>
              <a:gd name="T46" fmla="*/ 0 w 508"/>
              <a:gd name="T47" fmla="*/ 0 h 624"/>
              <a:gd name="T48" fmla="*/ 299 w 508"/>
              <a:gd name="T49" fmla="*/ 3 h 624"/>
              <a:gd name="T50" fmla="*/ 376 w 508"/>
              <a:gd name="T51" fmla="*/ 17 h 624"/>
              <a:gd name="T52" fmla="*/ 431 w 508"/>
              <a:gd name="T53" fmla="*/ 47 h 624"/>
              <a:gd name="T54" fmla="*/ 464 w 508"/>
              <a:gd name="T55" fmla="*/ 91 h 624"/>
              <a:gd name="T56" fmla="*/ 475 w 508"/>
              <a:gd name="T57" fmla="*/ 150 h 624"/>
              <a:gd name="T58" fmla="*/ 464 w 508"/>
              <a:gd name="T59" fmla="*/ 209 h 624"/>
              <a:gd name="T60" fmla="*/ 430 w 508"/>
              <a:gd name="T61" fmla="*/ 254 h 624"/>
              <a:gd name="T62" fmla="*/ 373 w 508"/>
              <a:gd name="T63" fmla="*/ 285 h 624"/>
              <a:gd name="T64" fmla="*/ 376 w 508"/>
              <a:gd name="T65" fmla="*/ 302 h 624"/>
              <a:gd name="T66" fmla="*/ 440 w 508"/>
              <a:gd name="T67" fmla="*/ 325 h 624"/>
              <a:gd name="T68" fmla="*/ 484 w 508"/>
              <a:gd name="T69" fmla="*/ 363 h 624"/>
              <a:gd name="T70" fmla="*/ 506 w 508"/>
              <a:gd name="T71" fmla="*/ 416 h 624"/>
              <a:gd name="T72" fmla="*/ 506 w 508"/>
              <a:gd name="T73" fmla="*/ 479 h 624"/>
              <a:gd name="T74" fmla="*/ 485 w 508"/>
              <a:gd name="T75" fmla="*/ 535 h 624"/>
              <a:gd name="T76" fmla="*/ 446 w 508"/>
              <a:gd name="T77" fmla="*/ 577 h 624"/>
              <a:gd name="T78" fmla="*/ 389 w 508"/>
              <a:gd name="T79" fmla="*/ 607 h 624"/>
              <a:gd name="T80" fmla="*/ 316 w 508"/>
              <a:gd name="T81" fmla="*/ 622 h 624"/>
              <a:gd name="T82" fmla="*/ 0 w 508"/>
              <a:gd name="T83" fmla="*/ 624 h 624"/>
              <a:gd name="T84" fmla="*/ 48 w 508"/>
              <a:gd name="T85" fmla="*/ 577 h 624"/>
              <a:gd name="T86" fmla="*/ 66 w 508"/>
              <a:gd name="T87" fmla="*/ 570 h 624"/>
              <a:gd name="T88" fmla="*/ 72 w 508"/>
              <a:gd name="T89" fmla="*/ 548 h 624"/>
              <a:gd name="T90" fmla="*/ 69 w 508"/>
              <a:gd name="T91" fmla="*/ 57 h 624"/>
              <a:gd name="T92" fmla="*/ 48 w 508"/>
              <a:gd name="T93" fmla="*/ 48 h 624"/>
              <a:gd name="T94" fmla="*/ 0 w 508"/>
              <a:gd name="T95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508" h="624">
                <a:moveTo>
                  <a:pt x="178" y="325"/>
                </a:moveTo>
                <a:lnTo>
                  <a:pt x="178" y="511"/>
                </a:lnTo>
                <a:lnTo>
                  <a:pt x="179" y="533"/>
                </a:lnTo>
                <a:lnTo>
                  <a:pt x="181" y="550"/>
                </a:lnTo>
                <a:lnTo>
                  <a:pt x="187" y="563"/>
                </a:lnTo>
                <a:lnTo>
                  <a:pt x="197" y="570"/>
                </a:lnTo>
                <a:lnTo>
                  <a:pt x="213" y="575"/>
                </a:lnTo>
                <a:lnTo>
                  <a:pt x="235" y="577"/>
                </a:lnTo>
                <a:lnTo>
                  <a:pt x="266" y="577"/>
                </a:lnTo>
                <a:lnTo>
                  <a:pt x="296" y="576"/>
                </a:lnTo>
                <a:lnTo>
                  <a:pt x="323" y="570"/>
                </a:lnTo>
                <a:lnTo>
                  <a:pt x="345" y="561"/>
                </a:lnTo>
                <a:lnTo>
                  <a:pt x="364" y="548"/>
                </a:lnTo>
                <a:lnTo>
                  <a:pt x="378" y="532"/>
                </a:lnTo>
                <a:lnTo>
                  <a:pt x="388" y="511"/>
                </a:lnTo>
                <a:lnTo>
                  <a:pt x="394" y="488"/>
                </a:lnTo>
                <a:lnTo>
                  <a:pt x="397" y="460"/>
                </a:lnTo>
                <a:lnTo>
                  <a:pt x="394" y="427"/>
                </a:lnTo>
                <a:lnTo>
                  <a:pt x="389" y="398"/>
                </a:lnTo>
                <a:lnTo>
                  <a:pt x="380" y="375"/>
                </a:lnTo>
                <a:lnTo>
                  <a:pt x="365" y="357"/>
                </a:lnTo>
                <a:lnTo>
                  <a:pt x="346" y="342"/>
                </a:lnTo>
                <a:lnTo>
                  <a:pt x="323" y="332"/>
                </a:lnTo>
                <a:lnTo>
                  <a:pt x="295" y="327"/>
                </a:lnTo>
                <a:lnTo>
                  <a:pt x="262" y="325"/>
                </a:lnTo>
                <a:lnTo>
                  <a:pt x="178" y="325"/>
                </a:lnTo>
                <a:close/>
                <a:moveTo>
                  <a:pt x="218" y="48"/>
                </a:moveTo>
                <a:lnTo>
                  <a:pt x="195" y="49"/>
                </a:lnTo>
                <a:lnTo>
                  <a:pt x="178" y="52"/>
                </a:lnTo>
                <a:lnTo>
                  <a:pt x="178" y="277"/>
                </a:lnTo>
                <a:lnTo>
                  <a:pt x="250" y="277"/>
                </a:lnTo>
                <a:lnTo>
                  <a:pt x="280" y="275"/>
                </a:lnTo>
                <a:lnTo>
                  <a:pt x="306" y="267"/>
                </a:lnTo>
                <a:lnTo>
                  <a:pt x="328" y="256"/>
                </a:lnTo>
                <a:lnTo>
                  <a:pt x="345" y="239"/>
                </a:lnTo>
                <a:lnTo>
                  <a:pt x="359" y="220"/>
                </a:lnTo>
                <a:lnTo>
                  <a:pt x="366" y="195"/>
                </a:lnTo>
                <a:lnTo>
                  <a:pt x="368" y="167"/>
                </a:lnTo>
                <a:lnTo>
                  <a:pt x="367" y="136"/>
                </a:lnTo>
                <a:lnTo>
                  <a:pt x="362" y="110"/>
                </a:lnTo>
                <a:lnTo>
                  <a:pt x="354" y="90"/>
                </a:lnTo>
                <a:lnTo>
                  <a:pt x="342" y="74"/>
                </a:lnTo>
                <a:lnTo>
                  <a:pt x="324" y="61"/>
                </a:lnTo>
                <a:lnTo>
                  <a:pt x="304" y="54"/>
                </a:lnTo>
                <a:lnTo>
                  <a:pt x="277" y="49"/>
                </a:lnTo>
                <a:lnTo>
                  <a:pt x="245" y="48"/>
                </a:lnTo>
                <a:lnTo>
                  <a:pt x="218" y="48"/>
                </a:lnTo>
                <a:close/>
                <a:moveTo>
                  <a:pt x="0" y="0"/>
                </a:moveTo>
                <a:lnTo>
                  <a:pt x="252" y="0"/>
                </a:lnTo>
                <a:lnTo>
                  <a:pt x="299" y="3"/>
                </a:lnTo>
                <a:lnTo>
                  <a:pt x="340" y="8"/>
                </a:lnTo>
                <a:lnTo>
                  <a:pt x="376" y="17"/>
                </a:lnTo>
                <a:lnTo>
                  <a:pt x="406" y="30"/>
                </a:lnTo>
                <a:lnTo>
                  <a:pt x="431" y="47"/>
                </a:lnTo>
                <a:lnTo>
                  <a:pt x="451" y="66"/>
                </a:lnTo>
                <a:lnTo>
                  <a:pt x="464" y="91"/>
                </a:lnTo>
                <a:lnTo>
                  <a:pt x="473" y="118"/>
                </a:lnTo>
                <a:lnTo>
                  <a:pt x="475" y="150"/>
                </a:lnTo>
                <a:lnTo>
                  <a:pt x="473" y="182"/>
                </a:lnTo>
                <a:lnTo>
                  <a:pt x="464" y="209"/>
                </a:lnTo>
                <a:lnTo>
                  <a:pt x="449" y="233"/>
                </a:lnTo>
                <a:lnTo>
                  <a:pt x="430" y="254"/>
                </a:lnTo>
                <a:lnTo>
                  <a:pt x="404" y="271"/>
                </a:lnTo>
                <a:lnTo>
                  <a:pt x="373" y="285"/>
                </a:lnTo>
                <a:lnTo>
                  <a:pt x="335" y="294"/>
                </a:lnTo>
                <a:lnTo>
                  <a:pt x="376" y="302"/>
                </a:lnTo>
                <a:lnTo>
                  <a:pt x="410" y="311"/>
                </a:lnTo>
                <a:lnTo>
                  <a:pt x="440" y="325"/>
                </a:lnTo>
                <a:lnTo>
                  <a:pt x="464" y="342"/>
                </a:lnTo>
                <a:lnTo>
                  <a:pt x="484" y="363"/>
                </a:lnTo>
                <a:lnTo>
                  <a:pt x="497" y="387"/>
                </a:lnTo>
                <a:lnTo>
                  <a:pt x="506" y="416"/>
                </a:lnTo>
                <a:lnTo>
                  <a:pt x="508" y="448"/>
                </a:lnTo>
                <a:lnTo>
                  <a:pt x="506" y="479"/>
                </a:lnTo>
                <a:lnTo>
                  <a:pt x="498" y="509"/>
                </a:lnTo>
                <a:lnTo>
                  <a:pt x="485" y="535"/>
                </a:lnTo>
                <a:lnTo>
                  <a:pt x="468" y="558"/>
                </a:lnTo>
                <a:lnTo>
                  <a:pt x="446" y="577"/>
                </a:lnTo>
                <a:lnTo>
                  <a:pt x="420" y="593"/>
                </a:lnTo>
                <a:lnTo>
                  <a:pt x="389" y="607"/>
                </a:lnTo>
                <a:lnTo>
                  <a:pt x="355" y="617"/>
                </a:lnTo>
                <a:lnTo>
                  <a:pt x="316" y="622"/>
                </a:lnTo>
                <a:lnTo>
                  <a:pt x="274" y="624"/>
                </a:lnTo>
                <a:lnTo>
                  <a:pt x="0" y="624"/>
                </a:lnTo>
                <a:lnTo>
                  <a:pt x="0" y="577"/>
                </a:lnTo>
                <a:lnTo>
                  <a:pt x="48" y="577"/>
                </a:lnTo>
                <a:lnTo>
                  <a:pt x="59" y="576"/>
                </a:lnTo>
                <a:lnTo>
                  <a:pt x="66" y="570"/>
                </a:lnTo>
                <a:lnTo>
                  <a:pt x="71" y="559"/>
                </a:lnTo>
                <a:lnTo>
                  <a:pt x="72" y="548"/>
                </a:lnTo>
                <a:lnTo>
                  <a:pt x="72" y="69"/>
                </a:lnTo>
                <a:lnTo>
                  <a:pt x="69" y="57"/>
                </a:lnTo>
                <a:lnTo>
                  <a:pt x="60" y="50"/>
                </a:lnTo>
                <a:lnTo>
                  <a:pt x="48" y="48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5635" name="Group 35"/>
          <p:cNvGrpSpPr>
            <a:grpSpLocks/>
          </p:cNvGrpSpPr>
          <p:nvPr userDrawn="1"/>
        </p:nvGrpSpPr>
        <p:grpSpPr bwMode="auto">
          <a:xfrm>
            <a:off x="619125" y="2413000"/>
            <a:ext cx="2078038" cy="352425"/>
            <a:chOff x="390" y="1520"/>
            <a:chExt cx="1309" cy="222"/>
          </a:xfrm>
        </p:grpSpPr>
        <p:sp>
          <p:nvSpPr>
            <p:cNvPr id="25621" name="Freeform 21"/>
            <p:cNvSpPr>
              <a:spLocks/>
            </p:cNvSpPr>
            <p:nvPr userDrawn="1"/>
          </p:nvSpPr>
          <p:spPr bwMode="invGray">
            <a:xfrm>
              <a:off x="404" y="1537"/>
              <a:ext cx="40" cy="38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22" name="Freeform 22"/>
            <p:cNvSpPr>
              <a:spLocks/>
            </p:cNvSpPr>
            <p:nvPr userDrawn="1"/>
          </p:nvSpPr>
          <p:spPr bwMode="invGray">
            <a:xfrm>
              <a:off x="1163" y="1537"/>
              <a:ext cx="40" cy="38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24" name="Freeform 24"/>
            <p:cNvSpPr>
              <a:spLocks/>
            </p:cNvSpPr>
            <p:nvPr userDrawn="1"/>
          </p:nvSpPr>
          <p:spPr bwMode="invGray">
            <a:xfrm>
              <a:off x="466" y="1591"/>
              <a:ext cx="108" cy="148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25" name="Freeform 25"/>
            <p:cNvSpPr>
              <a:spLocks/>
            </p:cNvSpPr>
            <p:nvPr userDrawn="1"/>
          </p:nvSpPr>
          <p:spPr bwMode="invGray">
            <a:xfrm>
              <a:off x="390" y="1599"/>
              <a:ext cx="70" cy="140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26" name="Freeform 26"/>
            <p:cNvSpPr>
              <a:spLocks noEditPoints="1"/>
            </p:cNvSpPr>
            <p:nvPr userDrawn="1"/>
          </p:nvSpPr>
          <p:spPr bwMode="invGray">
            <a:xfrm>
              <a:off x="985" y="1544"/>
              <a:ext cx="158" cy="195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27" name="Freeform 27"/>
            <p:cNvSpPr>
              <a:spLocks/>
            </p:cNvSpPr>
            <p:nvPr userDrawn="1"/>
          </p:nvSpPr>
          <p:spPr bwMode="invGray">
            <a:xfrm>
              <a:off x="1225" y="1591"/>
              <a:ext cx="108" cy="148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28" name="Freeform 28"/>
            <p:cNvSpPr>
              <a:spLocks/>
            </p:cNvSpPr>
            <p:nvPr userDrawn="1"/>
          </p:nvSpPr>
          <p:spPr bwMode="invGray">
            <a:xfrm>
              <a:off x="1149" y="1599"/>
              <a:ext cx="70" cy="140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29" name="Freeform 29"/>
            <p:cNvSpPr>
              <a:spLocks noEditPoints="1"/>
            </p:cNvSpPr>
            <p:nvPr userDrawn="1"/>
          </p:nvSpPr>
          <p:spPr bwMode="invGray">
            <a:xfrm>
              <a:off x="573" y="1524"/>
              <a:ext cx="153" cy="218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30" name="Freeform 30"/>
            <p:cNvSpPr>
              <a:spLocks noEditPoints="1"/>
            </p:cNvSpPr>
            <p:nvPr userDrawn="1"/>
          </p:nvSpPr>
          <p:spPr bwMode="invGray">
            <a:xfrm>
              <a:off x="1332" y="1524"/>
              <a:ext cx="152" cy="218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31" name="Freeform 31"/>
            <p:cNvSpPr>
              <a:spLocks noEditPoints="1"/>
            </p:cNvSpPr>
            <p:nvPr userDrawn="1"/>
          </p:nvSpPr>
          <p:spPr bwMode="invGray">
            <a:xfrm>
              <a:off x="762" y="1520"/>
              <a:ext cx="178" cy="221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32" name="Freeform 32"/>
            <p:cNvSpPr>
              <a:spLocks noEditPoints="1"/>
            </p:cNvSpPr>
            <p:nvPr userDrawn="1"/>
          </p:nvSpPr>
          <p:spPr bwMode="invGray">
            <a:xfrm>
              <a:off x="1521" y="1520"/>
              <a:ext cx="178" cy="221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476250"/>
            <a:ext cx="6588000" cy="1081088"/>
          </a:xfrm>
        </p:spPr>
        <p:txBody>
          <a:bodyPr/>
          <a:lstStyle>
            <a:lvl1pPr>
              <a:defRPr>
                <a:solidFill>
                  <a:srgbClr val="999E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6588000" cy="4535487"/>
          </a:xfrm>
        </p:spPr>
        <p:txBody>
          <a:bodyPr/>
          <a:lstStyle>
            <a:lvl1pPr>
              <a:defRPr sz="2800">
                <a:solidFill>
                  <a:schemeClr val="accent2"/>
                </a:solidFill>
              </a:defRPr>
            </a:lvl1pPr>
            <a:lvl2pPr>
              <a:defRPr sz="2800">
                <a:solidFill>
                  <a:srgbClr val="999EA0"/>
                </a:solidFill>
              </a:defRPr>
            </a:lvl2pPr>
            <a:lvl3pPr>
              <a:defRPr sz="2800">
                <a:solidFill>
                  <a:srgbClr val="999EA0"/>
                </a:solidFill>
              </a:defRPr>
            </a:lvl3pPr>
            <a:lvl4pPr>
              <a:defRPr sz="2800">
                <a:solidFill>
                  <a:srgbClr val="999EA0"/>
                </a:solidFill>
              </a:defRPr>
            </a:lvl4pPr>
            <a:lvl5pPr>
              <a:defRPr sz="2800">
                <a:solidFill>
                  <a:srgbClr val="999EA0"/>
                </a:solidFill>
              </a:defRPr>
            </a:lvl5pPr>
            <a:lvl6pPr marL="1440000" indent="-360000">
              <a:defRPr sz="2800">
                <a:solidFill>
                  <a:srgbClr val="999EA0"/>
                </a:solidFill>
              </a:defRPr>
            </a:lvl6pPr>
            <a:lvl7pPr marL="1800000" indent="-360000">
              <a:defRPr sz="2800">
                <a:solidFill>
                  <a:srgbClr val="999EA0"/>
                </a:solidFill>
              </a:defRPr>
            </a:lvl7pPr>
            <a:lvl8pPr>
              <a:defRPr sz="2800">
                <a:solidFill>
                  <a:srgbClr val="999EA0"/>
                </a:solidFill>
              </a:defRPr>
            </a:lvl8pPr>
            <a:lvl9pPr>
              <a:defRPr sz="2800">
                <a:solidFill>
                  <a:srgbClr val="999EA0"/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 smtClean="0"/>
              <a:t>Page </a:t>
            </a:r>
            <a:fld id="{46A41853-253C-4955-B912-106B8BCBF4E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7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928633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076700"/>
            <a:ext cx="4608512" cy="1512888"/>
          </a:xfrm>
        </p:spPr>
        <p:txBody>
          <a:bodyPr/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grpSp>
        <p:nvGrpSpPr>
          <p:cNvPr id="34823" name="Group 7"/>
          <p:cNvGrpSpPr>
            <a:grpSpLocks/>
          </p:cNvGrpSpPr>
          <p:nvPr userDrawn="1"/>
        </p:nvGrpSpPr>
        <p:grpSpPr bwMode="auto">
          <a:xfrm>
            <a:off x="4033838" y="3375025"/>
            <a:ext cx="2355850" cy="352425"/>
            <a:chOff x="4063" y="2126"/>
            <a:chExt cx="1484" cy="222"/>
          </a:xfrm>
        </p:grpSpPr>
        <p:sp>
          <p:nvSpPr>
            <p:cNvPr id="34824" name="Freeform 8"/>
            <p:cNvSpPr>
              <a:spLocks/>
            </p:cNvSpPr>
            <p:nvPr userDrawn="1"/>
          </p:nvSpPr>
          <p:spPr bwMode="invGray">
            <a:xfrm>
              <a:off x="4467" y="2143"/>
              <a:ext cx="40" cy="38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5" name="Freeform 9"/>
            <p:cNvSpPr>
              <a:spLocks/>
            </p:cNvSpPr>
            <p:nvPr userDrawn="1"/>
          </p:nvSpPr>
          <p:spPr bwMode="invGray">
            <a:xfrm>
              <a:off x="5226" y="2143"/>
              <a:ext cx="40" cy="38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6" name="Freeform 10"/>
            <p:cNvSpPr>
              <a:spLocks noEditPoints="1"/>
            </p:cNvSpPr>
            <p:nvPr userDrawn="1"/>
          </p:nvSpPr>
          <p:spPr bwMode="invGray">
            <a:xfrm>
              <a:off x="4289" y="2150"/>
              <a:ext cx="158" cy="195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7" name="Freeform 11"/>
            <p:cNvSpPr>
              <a:spLocks/>
            </p:cNvSpPr>
            <p:nvPr userDrawn="1"/>
          </p:nvSpPr>
          <p:spPr bwMode="invGray">
            <a:xfrm>
              <a:off x="4529" y="2197"/>
              <a:ext cx="108" cy="148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8" name="Freeform 12"/>
            <p:cNvSpPr>
              <a:spLocks/>
            </p:cNvSpPr>
            <p:nvPr userDrawn="1"/>
          </p:nvSpPr>
          <p:spPr bwMode="invGray">
            <a:xfrm>
              <a:off x="4453" y="2205"/>
              <a:ext cx="70" cy="140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29" name="Freeform 13"/>
            <p:cNvSpPr>
              <a:spLocks noEditPoints="1"/>
            </p:cNvSpPr>
            <p:nvPr userDrawn="1"/>
          </p:nvSpPr>
          <p:spPr bwMode="invGray">
            <a:xfrm>
              <a:off x="5048" y="2150"/>
              <a:ext cx="158" cy="195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30" name="Freeform 14"/>
            <p:cNvSpPr>
              <a:spLocks/>
            </p:cNvSpPr>
            <p:nvPr userDrawn="1"/>
          </p:nvSpPr>
          <p:spPr bwMode="invGray">
            <a:xfrm>
              <a:off x="5288" y="2197"/>
              <a:ext cx="108" cy="148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31" name="Freeform 15"/>
            <p:cNvSpPr>
              <a:spLocks/>
            </p:cNvSpPr>
            <p:nvPr userDrawn="1"/>
          </p:nvSpPr>
          <p:spPr bwMode="invGray">
            <a:xfrm>
              <a:off x="5212" y="2205"/>
              <a:ext cx="70" cy="140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32" name="Freeform 16"/>
            <p:cNvSpPr>
              <a:spLocks noEditPoints="1"/>
            </p:cNvSpPr>
            <p:nvPr userDrawn="1"/>
          </p:nvSpPr>
          <p:spPr bwMode="invGray">
            <a:xfrm>
              <a:off x="4636" y="2130"/>
              <a:ext cx="153" cy="218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33" name="Freeform 17"/>
            <p:cNvSpPr>
              <a:spLocks noEditPoints="1"/>
            </p:cNvSpPr>
            <p:nvPr userDrawn="1"/>
          </p:nvSpPr>
          <p:spPr bwMode="invGray">
            <a:xfrm>
              <a:off x="5395" y="2130"/>
              <a:ext cx="152" cy="218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34" name="Freeform 18"/>
            <p:cNvSpPr>
              <a:spLocks noEditPoints="1"/>
            </p:cNvSpPr>
            <p:nvPr userDrawn="1"/>
          </p:nvSpPr>
          <p:spPr bwMode="invGray">
            <a:xfrm>
              <a:off x="4825" y="2126"/>
              <a:ext cx="178" cy="221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835" name="Freeform 19"/>
            <p:cNvSpPr>
              <a:spLocks noEditPoints="1"/>
            </p:cNvSpPr>
            <p:nvPr userDrawn="1"/>
          </p:nvSpPr>
          <p:spPr bwMode="invGray">
            <a:xfrm>
              <a:off x="4063" y="2126"/>
              <a:ext cx="178" cy="221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0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076700"/>
            <a:ext cx="4608512" cy="1512888"/>
          </a:xfrm>
        </p:spPr>
        <p:txBody>
          <a:bodyPr/>
          <a:lstStyle>
            <a:lvl1pPr algn="r"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308710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476250"/>
            <a:ext cx="6588000" cy="1081088"/>
          </a:xfrm>
        </p:spPr>
        <p:txBody>
          <a:bodyPr/>
          <a:lstStyle>
            <a:lvl1pPr>
              <a:defRPr>
                <a:solidFill>
                  <a:srgbClr val="8EB9E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6588000" cy="4535487"/>
          </a:xfrm>
        </p:spPr>
        <p:txBody>
          <a:bodyPr/>
          <a:lstStyle>
            <a:lvl1pPr>
              <a:defRPr sz="2800"/>
            </a:lvl1pPr>
            <a:lvl2pPr>
              <a:defRPr sz="2800">
                <a:solidFill>
                  <a:srgbClr val="8EB9E0"/>
                </a:solidFill>
              </a:defRPr>
            </a:lvl2pPr>
            <a:lvl3pPr>
              <a:defRPr sz="2800">
                <a:solidFill>
                  <a:srgbClr val="8EB9E0"/>
                </a:solidFill>
              </a:defRPr>
            </a:lvl3pPr>
            <a:lvl4pPr>
              <a:defRPr sz="2800">
                <a:solidFill>
                  <a:srgbClr val="8EB9E0"/>
                </a:solidFill>
              </a:defRPr>
            </a:lvl4pPr>
            <a:lvl5pPr>
              <a:defRPr sz="2800">
                <a:solidFill>
                  <a:srgbClr val="8EB9E0"/>
                </a:solidFill>
              </a:defRPr>
            </a:lvl5pPr>
            <a:lvl6pPr marL="1440000" indent="-360000">
              <a:defRPr sz="2800">
                <a:solidFill>
                  <a:srgbClr val="8EB9E0"/>
                </a:solidFill>
              </a:defRPr>
            </a:lvl6pPr>
            <a:lvl7pPr marL="1800000" indent="-360000">
              <a:defRPr sz="2800">
                <a:solidFill>
                  <a:srgbClr val="8EB9E0"/>
                </a:solidFill>
              </a:defRPr>
            </a:lvl7pPr>
            <a:lvl8pPr>
              <a:defRPr sz="2800">
                <a:solidFill>
                  <a:srgbClr val="8EB9E0"/>
                </a:solidFill>
              </a:defRPr>
            </a:lvl8pPr>
            <a:lvl9pPr>
              <a:defRPr sz="2800">
                <a:solidFill>
                  <a:srgbClr val="8EB9E0"/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rgbClr val="C8D5EC"/>
                </a:solidFill>
              </a:defRPr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C8D5EC"/>
                </a:solidFill>
              </a:defRPr>
            </a:lvl1pPr>
          </a:lstStyle>
          <a:p>
            <a:r>
              <a:rPr lang="en-GB" smtClean="0"/>
              <a:t>Page </a:t>
            </a:r>
            <a:fld id="{0C7D1B73-E000-4B87-870C-07BCD32C345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C8D5EC"/>
                </a:solidFill>
              </a:defRPr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19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20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1258204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830513" y="2349500"/>
            <a:ext cx="4606925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830513" y="4076700"/>
            <a:ext cx="4608512" cy="1512888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grpSp>
        <p:nvGrpSpPr>
          <p:cNvPr id="128007" name="Group 7"/>
          <p:cNvGrpSpPr>
            <a:grpSpLocks/>
          </p:cNvGrpSpPr>
          <p:nvPr userDrawn="1"/>
        </p:nvGrpSpPr>
        <p:grpSpPr bwMode="auto">
          <a:xfrm>
            <a:off x="358775" y="2413000"/>
            <a:ext cx="2338388" cy="352425"/>
            <a:chOff x="452" y="2126"/>
            <a:chExt cx="1473" cy="222"/>
          </a:xfrm>
        </p:grpSpPr>
        <p:sp>
          <p:nvSpPr>
            <p:cNvPr id="128008" name="Freeform 8"/>
            <p:cNvSpPr>
              <a:spLocks/>
            </p:cNvSpPr>
            <p:nvPr userDrawn="1"/>
          </p:nvSpPr>
          <p:spPr bwMode="invGray">
            <a:xfrm>
              <a:off x="630" y="2143"/>
              <a:ext cx="40" cy="38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09" name="Freeform 9"/>
            <p:cNvSpPr>
              <a:spLocks/>
            </p:cNvSpPr>
            <p:nvPr userDrawn="1"/>
          </p:nvSpPr>
          <p:spPr bwMode="invGray">
            <a:xfrm>
              <a:off x="1389" y="2143"/>
              <a:ext cx="40" cy="38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0" name="Freeform 10"/>
            <p:cNvSpPr>
              <a:spLocks noEditPoints="1"/>
            </p:cNvSpPr>
            <p:nvPr userDrawn="1"/>
          </p:nvSpPr>
          <p:spPr bwMode="invGray">
            <a:xfrm>
              <a:off x="452" y="2150"/>
              <a:ext cx="158" cy="195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1" name="Freeform 11"/>
            <p:cNvSpPr>
              <a:spLocks/>
            </p:cNvSpPr>
            <p:nvPr userDrawn="1"/>
          </p:nvSpPr>
          <p:spPr bwMode="invGray">
            <a:xfrm>
              <a:off x="692" y="2197"/>
              <a:ext cx="108" cy="148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2" name="Freeform 12"/>
            <p:cNvSpPr>
              <a:spLocks/>
            </p:cNvSpPr>
            <p:nvPr userDrawn="1"/>
          </p:nvSpPr>
          <p:spPr bwMode="invGray">
            <a:xfrm>
              <a:off x="616" y="2205"/>
              <a:ext cx="70" cy="140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3" name="Freeform 13"/>
            <p:cNvSpPr>
              <a:spLocks noEditPoints="1"/>
            </p:cNvSpPr>
            <p:nvPr userDrawn="1"/>
          </p:nvSpPr>
          <p:spPr bwMode="invGray">
            <a:xfrm>
              <a:off x="1211" y="2150"/>
              <a:ext cx="158" cy="195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4" name="Freeform 14"/>
            <p:cNvSpPr>
              <a:spLocks/>
            </p:cNvSpPr>
            <p:nvPr userDrawn="1"/>
          </p:nvSpPr>
          <p:spPr bwMode="invGray">
            <a:xfrm>
              <a:off x="1451" y="2197"/>
              <a:ext cx="108" cy="148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5" name="Freeform 15"/>
            <p:cNvSpPr>
              <a:spLocks/>
            </p:cNvSpPr>
            <p:nvPr userDrawn="1"/>
          </p:nvSpPr>
          <p:spPr bwMode="invGray">
            <a:xfrm>
              <a:off x="1375" y="2205"/>
              <a:ext cx="70" cy="140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6" name="Freeform 16"/>
            <p:cNvSpPr>
              <a:spLocks noEditPoints="1"/>
            </p:cNvSpPr>
            <p:nvPr userDrawn="1"/>
          </p:nvSpPr>
          <p:spPr bwMode="invGray">
            <a:xfrm>
              <a:off x="799" y="2130"/>
              <a:ext cx="153" cy="218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7" name="Freeform 17"/>
            <p:cNvSpPr>
              <a:spLocks noEditPoints="1"/>
            </p:cNvSpPr>
            <p:nvPr userDrawn="1"/>
          </p:nvSpPr>
          <p:spPr bwMode="invGray">
            <a:xfrm>
              <a:off x="1558" y="2130"/>
              <a:ext cx="152" cy="218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8" name="Freeform 18"/>
            <p:cNvSpPr>
              <a:spLocks noEditPoints="1"/>
            </p:cNvSpPr>
            <p:nvPr userDrawn="1"/>
          </p:nvSpPr>
          <p:spPr bwMode="invGray">
            <a:xfrm>
              <a:off x="988" y="2126"/>
              <a:ext cx="178" cy="221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19" name="Freeform 19"/>
            <p:cNvSpPr>
              <a:spLocks noEditPoints="1"/>
            </p:cNvSpPr>
            <p:nvPr userDrawn="1"/>
          </p:nvSpPr>
          <p:spPr bwMode="invGray">
            <a:xfrm>
              <a:off x="1747" y="2126"/>
              <a:ext cx="178" cy="221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476250"/>
            <a:ext cx="6588000" cy="1081088"/>
          </a:xfrm>
        </p:spPr>
        <p:txBody>
          <a:bodyPr/>
          <a:lstStyle>
            <a:lvl1pPr>
              <a:defRPr>
                <a:solidFill>
                  <a:srgbClr val="9898B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6588000" cy="4535487"/>
          </a:xfrm>
        </p:spPr>
        <p:txBody>
          <a:bodyPr/>
          <a:lstStyle>
            <a:lvl1pPr>
              <a:defRPr sz="2800"/>
            </a:lvl1pPr>
            <a:lvl2pPr>
              <a:defRPr sz="2800">
                <a:solidFill>
                  <a:srgbClr val="9898BC"/>
                </a:solidFill>
              </a:defRPr>
            </a:lvl2pPr>
            <a:lvl3pPr>
              <a:defRPr sz="2800">
                <a:solidFill>
                  <a:srgbClr val="9898BC"/>
                </a:solidFill>
              </a:defRPr>
            </a:lvl3pPr>
            <a:lvl4pPr>
              <a:defRPr sz="2800">
                <a:solidFill>
                  <a:srgbClr val="9898BC"/>
                </a:solidFill>
              </a:defRPr>
            </a:lvl4pPr>
            <a:lvl5pPr>
              <a:defRPr sz="2800">
                <a:solidFill>
                  <a:srgbClr val="9898BC"/>
                </a:solidFill>
              </a:defRPr>
            </a:lvl5pPr>
            <a:lvl6pPr marL="1440000" indent="-360000">
              <a:defRPr sz="2800">
                <a:solidFill>
                  <a:srgbClr val="9898BC"/>
                </a:solidFill>
              </a:defRPr>
            </a:lvl6pPr>
            <a:lvl7pPr marL="1800000" indent="-360000">
              <a:defRPr sz="2800">
                <a:solidFill>
                  <a:srgbClr val="9898BC"/>
                </a:solidFill>
              </a:defRPr>
            </a:lvl7pPr>
            <a:lvl8pPr>
              <a:defRPr sz="2800">
                <a:solidFill>
                  <a:srgbClr val="9898BC"/>
                </a:solidFill>
              </a:defRPr>
            </a:lvl8pPr>
            <a:lvl9pPr>
              <a:defRPr sz="2800">
                <a:solidFill>
                  <a:srgbClr val="9898BC"/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rgbClr val="C3C1D5"/>
                </a:solidFill>
              </a:defRPr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C3C1D5"/>
                </a:solidFill>
              </a:defRPr>
            </a:lvl1pPr>
          </a:lstStyle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C3C1D5"/>
                </a:solidFill>
              </a:defRPr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7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3781045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solidFill>
          <a:srgbClr val="4E62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476250"/>
            <a:ext cx="6588000" cy="1081088"/>
          </a:xfrm>
        </p:spPr>
        <p:txBody>
          <a:bodyPr/>
          <a:lstStyle>
            <a:lvl1pPr>
              <a:defRPr>
                <a:solidFill>
                  <a:srgbClr val="A6B0C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6588000" cy="4535487"/>
          </a:xfrm>
        </p:spPr>
        <p:txBody>
          <a:bodyPr/>
          <a:lstStyle>
            <a:lvl1pPr>
              <a:defRPr sz="2800">
                <a:solidFill>
                  <a:schemeClr val="accent2"/>
                </a:solidFill>
              </a:defRPr>
            </a:lvl1pPr>
            <a:lvl2pPr>
              <a:defRPr sz="2800">
                <a:solidFill>
                  <a:srgbClr val="A6B0C9"/>
                </a:solidFill>
              </a:defRPr>
            </a:lvl2pPr>
            <a:lvl3pPr>
              <a:defRPr sz="2800">
                <a:solidFill>
                  <a:srgbClr val="A6B0C9"/>
                </a:solidFill>
              </a:defRPr>
            </a:lvl3pPr>
            <a:lvl4pPr>
              <a:defRPr sz="2800">
                <a:solidFill>
                  <a:srgbClr val="A6B0C9"/>
                </a:solidFill>
              </a:defRPr>
            </a:lvl4pPr>
            <a:lvl5pPr>
              <a:defRPr sz="2800">
                <a:solidFill>
                  <a:srgbClr val="A6B0C9"/>
                </a:solidFill>
              </a:defRPr>
            </a:lvl5pPr>
            <a:lvl6pPr marL="1440000" indent="-360000">
              <a:defRPr sz="2800">
                <a:solidFill>
                  <a:srgbClr val="A6B0C9"/>
                </a:solidFill>
              </a:defRPr>
            </a:lvl6pPr>
            <a:lvl7pPr marL="1800000" indent="-360000">
              <a:defRPr sz="2800">
                <a:solidFill>
                  <a:srgbClr val="A6B0C9"/>
                </a:solidFill>
              </a:defRPr>
            </a:lvl7pPr>
            <a:lvl8pPr>
              <a:defRPr sz="2800">
                <a:solidFill>
                  <a:srgbClr val="A6B0C9"/>
                </a:solidFill>
              </a:defRPr>
            </a:lvl8pPr>
            <a:lvl9pPr>
              <a:defRPr sz="2800">
                <a:solidFill>
                  <a:srgbClr val="A6B0C9"/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GB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rgbClr val="CDCFDF"/>
                </a:solidFill>
              </a:defRPr>
            </a:lvl1pPr>
          </a:lstStyle>
          <a:p>
            <a:r>
              <a:rPr lang="en-GB" smtClean="0"/>
              <a:t>Subject matter | Client Details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CDCFDF"/>
                </a:solidFill>
              </a:defRPr>
            </a:lvl1pPr>
          </a:lstStyle>
          <a:p>
            <a:r>
              <a:rPr lang="en-GB" smtClean="0"/>
              <a:t>Page </a:t>
            </a:r>
            <a:fld id="{DE44F9D7-B7B4-4EAB-9AF6-220D53154F7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CDCFDF"/>
                </a:solidFill>
              </a:defRPr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7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96341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476250"/>
            <a:ext cx="6588000" cy="1081088"/>
          </a:xfrm>
        </p:spPr>
        <p:txBody>
          <a:bodyPr/>
          <a:lstStyle>
            <a:lvl1pPr>
              <a:defRPr>
                <a:solidFill>
                  <a:srgbClr val="BDBDB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6588000" cy="4535487"/>
          </a:xfrm>
        </p:spPr>
        <p:txBody>
          <a:bodyPr/>
          <a:lstStyle>
            <a:lvl1pPr>
              <a:defRPr sz="2800"/>
            </a:lvl1pPr>
            <a:lvl2pPr>
              <a:defRPr sz="2800">
                <a:solidFill>
                  <a:srgbClr val="BDBDB6"/>
                </a:solidFill>
              </a:defRPr>
            </a:lvl2pPr>
            <a:lvl3pPr>
              <a:defRPr sz="2800">
                <a:solidFill>
                  <a:srgbClr val="BDBDB6"/>
                </a:solidFill>
              </a:defRPr>
            </a:lvl3pPr>
            <a:lvl4pPr>
              <a:defRPr sz="2800">
                <a:solidFill>
                  <a:srgbClr val="BDBDB6"/>
                </a:solidFill>
              </a:defRPr>
            </a:lvl4pPr>
            <a:lvl5pPr>
              <a:defRPr sz="2800">
                <a:solidFill>
                  <a:srgbClr val="BDBDB6"/>
                </a:solidFill>
              </a:defRPr>
            </a:lvl5pPr>
            <a:lvl6pPr marL="1440000" indent="-360000">
              <a:defRPr sz="2800" baseline="0">
                <a:solidFill>
                  <a:srgbClr val="BDBDB6"/>
                </a:solidFill>
              </a:defRPr>
            </a:lvl6pPr>
            <a:lvl7pPr marL="1800000" indent="-360000">
              <a:defRPr sz="2800" baseline="0">
                <a:solidFill>
                  <a:srgbClr val="BDBDB6"/>
                </a:solidFill>
              </a:defRPr>
            </a:lvl7pPr>
            <a:lvl8pPr>
              <a:defRPr sz="2800">
                <a:solidFill>
                  <a:srgbClr val="BDBDB6"/>
                </a:solidFill>
              </a:defRPr>
            </a:lvl8pPr>
            <a:lvl9pPr>
              <a:defRPr sz="2800">
                <a:solidFill>
                  <a:srgbClr val="BDBDB6"/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rgbClr val="DAD9D5"/>
                </a:solidFill>
              </a:defRPr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DAD9D5"/>
                </a:solidFill>
              </a:defRPr>
            </a:lvl1pPr>
          </a:lstStyle>
          <a:p>
            <a:r>
              <a:rPr lang="en-GB" smtClean="0"/>
              <a:t>Page </a:t>
            </a:r>
            <a:fld id="{6E1D4F40-FCE4-40E0-927B-8D84593340A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DAD9D5"/>
                </a:solidFill>
              </a:defRPr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7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1624763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bg>
      <p:bgPr>
        <a:solidFill>
          <a:srgbClr val="B5B5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476250"/>
            <a:ext cx="6588000" cy="108108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6588000" cy="4535487"/>
          </a:xfrm>
        </p:spPr>
        <p:txBody>
          <a:bodyPr/>
          <a:lstStyle>
            <a:lvl1pPr>
              <a:defRPr sz="2800"/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800">
                <a:solidFill>
                  <a:srgbClr val="FFFFFF"/>
                </a:solidFill>
              </a:defRPr>
            </a:lvl3pPr>
            <a:lvl4pPr>
              <a:defRPr sz="2800">
                <a:solidFill>
                  <a:srgbClr val="FFFFFF"/>
                </a:solidFill>
              </a:defRPr>
            </a:lvl4pPr>
            <a:lvl5pPr>
              <a:defRPr sz="2800">
                <a:solidFill>
                  <a:srgbClr val="FFFFFF"/>
                </a:solidFill>
              </a:defRPr>
            </a:lvl5pPr>
            <a:lvl6pPr marL="1440000" indent="-360000">
              <a:defRPr sz="2800" baseline="0">
                <a:solidFill>
                  <a:srgbClr val="FFFFFF"/>
                </a:solidFill>
              </a:defRPr>
            </a:lvl6pPr>
            <a:lvl7pPr marL="1800000" indent="-360000">
              <a:defRPr sz="2800">
                <a:solidFill>
                  <a:srgbClr val="FFFFFF"/>
                </a:solidFill>
              </a:defRPr>
            </a:lvl7pPr>
            <a:lvl8pPr>
              <a:defRPr sz="2800">
                <a:solidFill>
                  <a:srgbClr val="FFFFFF"/>
                </a:solidFill>
              </a:defRPr>
            </a:lvl8pPr>
            <a:lvl9pPr>
              <a:defRPr sz="2800">
                <a:solidFill>
                  <a:srgbClr val="FFFFFF"/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Page </a:t>
            </a:r>
            <a:fld id="{4F7EADA4-CC8B-4E3D-93AF-253C12FED2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7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3154090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42975" y="694280"/>
            <a:ext cx="1997075" cy="352425"/>
            <a:chOff x="6808788" y="3375025"/>
            <a:chExt cx="1997075" cy="352425"/>
          </a:xfrm>
        </p:grpSpPr>
        <p:sp>
          <p:nvSpPr>
            <p:cNvPr id="7178" name="Freeform 10"/>
            <p:cNvSpPr>
              <a:spLocks/>
            </p:cNvSpPr>
            <p:nvPr userDrawn="1"/>
          </p:nvSpPr>
          <p:spPr bwMode="invGray">
            <a:xfrm>
              <a:off x="7091363" y="3402013"/>
              <a:ext cx="63500" cy="60325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11"/>
            <p:cNvSpPr>
              <a:spLocks/>
            </p:cNvSpPr>
            <p:nvPr userDrawn="1"/>
          </p:nvSpPr>
          <p:spPr bwMode="invGray">
            <a:xfrm>
              <a:off x="8296276" y="3402013"/>
              <a:ext cx="63500" cy="60325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12"/>
            <p:cNvSpPr>
              <a:spLocks noEditPoints="1"/>
            </p:cNvSpPr>
            <p:nvPr userDrawn="1"/>
          </p:nvSpPr>
          <p:spPr bwMode="invGray">
            <a:xfrm>
              <a:off x="6808788" y="3413125"/>
              <a:ext cx="250825" cy="309563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invGray">
            <a:xfrm>
              <a:off x="7189788" y="3487738"/>
              <a:ext cx="171450" cy="234950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invGray">
            <a:xfrm>
              <a:off x="7069138" y="3500438"/>
              <a:ext cx="111125" cy="222250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15"/>
            <p:cNvSpPr>
              <a:spLocks noEditPoints="1"/>
            </p:cNvSpPr>
            <p:nvPr userDrawn="1"/>
          </p:nvSpPr>
          <p:spPr bwMode="invGray">
            <a:xfrm>
              <a:off x="8013701" y="3413125"/>
              <a:ext cx="250825" cy="309563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invGray">
            <a:xfrm>
              <a:off x="8394701" y="3487738"/>
              <a:ext cx="171450" cy="234950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17"/>
            <p:cNvSpPr>
              <a:spLocks/>
            </p:cNvSpPr>
            <p:nvPr userDrawn="1"/>
          </p:nvSpPr>
          <p:spPr bwMode="invGray">
            <a:xfrm>
              <a:off x="8274051" y="3500438"/>
              <a:ext cx="111125" cy="222250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18"/>
            <p:cNvSpPr>
              <a:spLocks noEditPoints="1"/>
            </p:cNvSpPr>
            <p:nvPr userDrawn="1"/>
          </p:nvSpPr>
          <p:spPr bwMode="invGray">
            <a:xfrm>
              <a:off x="7359651" y="3381375"/>
              <a:ext cx="242888" cy="346075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19"/>
            <p:cNvSpPr>
              <a:spLocks noEditPoints="1"/>
            </p:cNvSpPr>
            <p:nvPr userDrawn="1"/>
          </p:nvSpPr>
          <p:spPr bwMode="invGray">
            <a:xfrm>
              <a:off x="8564563" y="3381375"/>
              <a:ext cx="241300" cy="346075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20"/>
            <p:cNvSpPr>
              <a:spLocks noEditPoints="1"/>
            </p:cNvSpPr>
            <p:nvPr userDrawn="1"/>
          </p:nvSpPr>
          <p:spPr bwMode="invGray">
            <a:xfrm>
              <a:off x="7659688" y="3375025"/>
              <a:ext cx="282575" cy="350838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800" y="2275200"/>
            <a:ext cx="7848000" cy="1080000"/>
          </a:xfrm>
        </p:spPr>
        <p:txBody>
          <a:bodyPr lIns="90000" tIns="46800" rIns="90000" bIns="46800" anchor="b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800" y="3646800"/>
            <a:ext cx="7848000" cy="622800"/>
          </a:xfrm>
        </p:spPr>
        <p:txBody>
          <a:bodyPr lIns="90000" tIns="46800" rIns="90000" bIns="46800"/>
          <a:lstStyle>
            <a:lvl1pPr algn="l"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041254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6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4438" y="476250"/>
            <a:ext cx="5399087" cy="5759450"/>
          </a:xfrm>
        </p:spPr>
        <p:txBody>
          <a:bodyPr anchor="ctr" anchorCtr="1"/>
          <a:lstStyle>
            <a:lvl1pPr algn="r">
              <a:defRPr sz="4400" i="1">
                <a:solidFill>
                  <a:srgbClr val="DAD9D5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476250"/>
            <a:ext cx="6842125" cy="504825"/>
          </a:xfrm>
        </p:spPr>
        <p:txBody>
          <a:bodyPr/>
          <a:lstStyle>
            <a:lvl1pPr>
              <a:defRPr sz="1800">
                <a:solidFill>
                  <a:srgbClr val="DAD9D5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grpSp>
        <p:nvGrpSpPr>
          <p:cNvPr id="88083" name="Group 19"/>
          <p:cNvGrpSpPr>
            <a:grpSpLocks/>
          </p:cNvGrpSpPr>
          <p:nvPr userDrawn="1"/>
        </p:nvGrpSpPr>
        <p:grpSpPr bwMode="auto">
          <a:xfrm>
            <a:off x="7188200" y="6421438"/>
            <a:ext cx="1500188" cy="265112"/>
            <a:chOff x="930" y="391"/>
            <a:chExt cx="4036" cy="712"/>
          </a:xfrm>
        </p:grpSpPr>
        <p:sp>
          <p:nvSpPr>
            <p:cNvPr id="88084" name="Freeform 20"/>
            <p:cNvSpPr>
              <a:spLocks/>
            </p:cNvSpPr>
            <p:nvPr/>
          </p:nvSpPr>
          <p:spPr bwMode="invGray">
            <a:xfrm>
              <a:off x="1502" y="444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85" name="Freeform 21"/>
            <p:cNvSpPr>
              <a:spLocks/>
            </p:cNvSpPr>
            <p:nvPr/>
          </p:nvSpPr>
          <p:spPr bwMode="invGray">
            <a:xfrm>
              <a:off x="3936" y="444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86" name="Freeform 22"/>
            <p:cNvSpPr>
              <a:spLocks noEditPoints="1"/>
            </p:cNvSpPr>
            <p:nvPr/>
          </p:nvSpPr>
          <p:spPr bwMode="invGray">
            <a:xfrm>
              <a:off x="930" y="468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87" name="Freeform 23"/>
            <p:cNvSpPr>
              <a:spLocks/>
            </p:cNvSpPr>
            <p:nvPr/>
          </p:nvSpPr>
          <p:spPr bwMode="invGray">
            <a:xfrm>
              <a:off x="1700" y="618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88" name="Freeform 24"/>
            <p:cNvSpPr>
              <a:spLocks/>
            </p:cNvSpPr>
            <p:nvPr/>
          </p:nvSpPr>
          <p:spPr bwMode="invGray">
            <a:xfrm>
              <a:off x="1456" y="643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89" name="Freeform 25"/>
            <p:cNvSpPr>
              <a:spLocks noEditPoints="1"/>
            </p:cNvSpPr>
            <p:nvPr/>
          </p:nvSpPr>
          <p:spPr bwMode="invGray">
            <a:xfrm>
              <a:off x="3364" y="468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90" name="Freeform 26"/>
            <p:cNvSpPr>
              <a:spLocks/>
            </p:cNvSpPr>
            <p:nvPr/>
          </p:nvSpPr>
          <p:spPr bwMode="invGray">
            <a:xfrm>
              <a:off x="4134" y="618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91" name="Freeform 27"/>
            <p:cNvSpPr>
              <a:spLocks/>
            </p:cNvSpPr>
            <p:nvPr/>
          </p:nvSpPr>
          <p:spPr bwMode="invGray">
            <a:xfrm>
              <a:off x="3890" y="643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92" name="Freeform 28"/>
            <p:cNvSpPr>
              <a:spLocks noEditPoints="1"/>
            </p:cNvSpPr>
            <p:nvPr/>
          </p:nvSpPr>
          <p:spPr bwMode="invGray">
            <a:xfrm>
              <a:off x="2044" y="404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93" name="Freeform 29"/>
            <p:cNvSpPr>
              <a:spLocks noEditPoints="1"/>
            </p:cNvSpPr>
            <p:nvPr/>
          </p:nvSpPr>
          <p:spPr bwMode="invGray">
            <a:xfrm>
              <a:off x="4478" y="404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094" name="Freeform 30"/>
            <p:cNvSpPr>
              <a:spLocks noEditPoints="1"/>
            </p:cNvSpPr>
            <p:nvPr/>
          </p:nvSpPr>
          <p:spPr bwMode="invGray">
            <a:xfrm>
              <a:off x="2651" y="391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7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4438" y="476250"/>
            <a:ext cx="5399087" cy="5759450"/>
          </a:xfrm>
        </p:spPr>
        <p:txBody>
          <a:bodyPr anchor="ctr" anchorCtr="1"/>
          <a:lstStyle>
            <a:lvl1pPr algn="r">
              <a:defRPr sz="4400" i="1">
                <a:solidFill>
                  <a:srgbClr val="C3C1D5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476250"/>
            <a:ext cx="6842125" cy="504825"/>
          </a:xfrm>
        </p:spPr>
        <p:txBody>
          <a:bodyPr/>
          <a:lstStyle>
            <a:lvl1pPr>
              <a:defRPr sz="1800">
                <a:solidFill>
                  <a:srgbClr val="C3C1D5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grpSp>
        <p:nvGrpSpPr>
          <p:cNvPr id="94226" name="Group 18"/>
          <p:cNvGrpSpPr>
            <a:grpSpLocks/>
          </p:cNvGrpSpPr>
          <p:nvPr userDrawn="1"/>
        </p:nvGrpSpPr>
        <p:grpSpPr bwMode="auto">
          <a:xfrm>
            <a:off x="7188200" y="6421438"/>
            <a:ext cx="1500188" cy="265112"/>
            <a:chOff x="930" y="391"/>
            <a:chExt cx="4036" cy="712"/>
          </a:xfrm>
        </p:grpSpPr>
        <p:sp>
          <p:nvSpPr>
            <p:cNvPr id="94227" name="Freeform 19"/>
            <p:cNvSpPr>
              <a:spLocks/>
            </p:cNvSpPr>
            <p:nvPr/>
          </p:nvSpPr>
          <p:spPr bwMode="invGray">
            <a:xfrm>
              <a:off x="1502" y="444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28" name="Freeform 20"/>
            <p:cNvSpPr>
              <a:spLocks/>
            </p:cNvSpPr>
            <p:nvPr/>
          </p:nvSpPr>
          <p:spPr bwMode="invGray">
            <a:xfrm>
              <a:off x="3936" y="444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29" name="Freeform 21"/>
            <p:cNvSpPr>
              <a:spLocks noEditPoints="1"/>
            </p:cNvSpPr>
            <p:nvPr/>
          </p:nvSpPr>
          <p:spPr bwMode="invGray">
            <a:xfrm>
              <a:off x="930" y="468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30" name="Freeform 22"/>
            <p:cNvSpPr>
              <a:spLocks/>
            </p:cNvSpPr>
            <p:nvPr/>
          </p:nvSpPr>
          <p:spPr bwMode="invGray">
            <a:xfrm>
              <a:off x="1700" y="618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31" name="Freeform 23"/>
            <p:cNvSpPr>
              <a:spLocks/>
            </p:cNvSpPr>
            <p:nvPr/>
          </p:nvSpPr>
          <p:spPr bwMode="invGray">
            <a:xfrm>
              <a:off x="1456" y="643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32" name="Freeform 24"/>
            <p:cNvSpPr>
              <a:spLocks noEditPoints="1"/>
            </p:cNvSpPr>
            <p:nvPr/>
          </p:nvSpPr>
          <p:spPr bwMode="invGray">
            <a:xfrm>
              <a:off x="3364" y="468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33" name="Freeform 25"/>
            <p:cNvSpPr>
              <a:spLocks/>
            </p:cNvSpPr>
            <p:nvPr/>
          </p:nvSpPr>
          <p:spPr bwMode="invGray">
            <a:xfrm>
              <a:off x="4134" y="618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34" name="Freeform 26"/>
            <p:cNvSpPr>
              <a:spLocks/>
            </p:cNvSpPr>
            <p:nvPr/>
          </p:nvSpPr>
          <p:spPr bwMode="invGray">
            <a:xfrm>
              <a:off x="3890" y="643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35" name="Freeform 27"/>
            <p:cNvSpPr>
              <a:spLocks noEditPoints="1"/>
            </p:cNvSpPr>
            <p:nvPr/>
          </p:nvSpPr>
          <p:spPr bwMode="invGray">
            <a:xfrm>
              <a:off x="2044" y="404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36" name="Freeform 28"/>
            <p:cNvSpPr>
              <a:spLocks noEditPoints="1"/>
            </p:cNvSpPr>
            <p:nvPr/>
          </p:nvSpPr>
          <p:spPr bwMode="invGray">
            <a:xfrm>
              <a:off x="4478" y="404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237" name="Freeform 29"/>
            <p:cNvSpPr>
              <a:spLocks noEditPoints="1"/>
            </p:cNvSpPr>
            <p:nvPr/>
          </p:nvSpPr>
          <p:spPr bwMode="invGray">
            <a:xfrm>
              <a:off x="2651" y="391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9_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942975" y="694280"/>
            <a:ext cx="1997075" cy="352425"/>
            <a:chOff x="6808788" y="3375025"/>
            <a:chExt cx="1997075" cy="352425"/>
          </a:xfrm>
        </p:grpSpPr>
        <p:sp>
          <p:nvSpPr>
            <p:cNvPr id="7178" name="Freeform 10"/>
            <p:cNvSpPr>
              <a:spLocks/>
            </p:cNvSpPr>
            <p:nvPr userDrawn="1"/>
          </p:nvSpPr>
          <p:spPr bwMode="invGray">
            <a:xfrm>
              <a:off x="7091363" y="3402013"/>
              <a:ext cx="63500" cy="60325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11"/>
            <p:cNvSpPr>
              <a:spLocks/>
            </p:cNvSpPr>
            <p:nvPr userDrawn="1"/>
          </p:nvSpPr>
          <p:spPr bwMode="invGray">
            <a:xfrm>
              <a:off x="8296276" y="3402013"/>
              <a:ext cx="63500" cy="60325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12"/>
            <p:cNvSpPr>
              <a:spLocks noEditPoints="1"/>
            </p:cNvSpPr>
            <p:nvPr userDrawn="1"/>
          </p:nvSpPr>
          <p:spPr bwMode="invGray">
            <a:xfrm>
              <a:off x="6808788" y="3413125"/>
              <a:ext cx="250825" cy="309563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invGray">
            <a:xfrm>
              <a:off x="7189788" y="3487738"/>
              <a:ext cx="171450" cy="234950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invGray">
            <a:xfrm>
              <a:off x="7069138" y="3500438"/>
              <a:ext cx="111125" cy="222250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15"/>
            <p:cNvSpPr>
              <a:spLocks noEditPoints="1"/>
            </p:cNvSpPr>
            <p:nvPr userDrawn="1"/>
          </p:nvSpPr>
          <p:spPr bwMode="invGray">
            <a:xfrm>
              <a:off x="8013701" y="3413125"/>
              <a:ext cx="250825" cy="309563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invGray">
            <a:xfrm>
              <a:off x="8394701" y="3487738"/>
              <a:ext cx="171450" cy="234950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17"/>
            <p:cNvSpPr>
              <a:spLocks/>
            </p:cNvSpPr>
            <p:nvPr userDrawn="1"/>
          </p:nvSpPr>
          <p:spPr bwMode="invGray">
            <a:xfrm>
              <a:off x="8274051" y="3500438"/>
              <a:ext cx="111125" cy="222250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18"/>
            <p:cNvSpPr>
              <a:spLocks noEditPoints="1"/>
            </p:cNvSpPr>
            <p:nvPr userDrawn="1"/>
          </p:nvSpPr>
          <p:spPr bwMode="invGray">
            <a:xfrm>
              <a:off x="7359651" y="3381375"/>
              <a:ext cx="242888" cy="346075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19"/>
            <p:cNvSpPr>
              <a:spLocks noEditPoints="1"/>
            </p:cNvSpPr>
            <p:nvPr userDrawn="1"/>
          </p:nvSpPr>
          <p:spPr bwMode="invGray">
            <a:xfrm>
              <a:off x="8564563" y="3381375"/>
              <a:ext cx="241300" cy="346075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20"/>
            <p:cNvSpPr>
              <a:spLocks noEditPoints="1"/>
            </p:cNvSpPr>
            <p:nvPr userDrawn="1"/>
          </p:nvSpPr>
          <p:spPr bwMode="invGray">
            <a:xfrm>
              <a:off x="7659688" y="3375025"/>
              <a:ext cx="282575" cy="350838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800" y="2275200"/>
            <a:ext cx="7848000" cy="1080000"/>
          </a:xfrm>
        </p:spPr>
        <p:txBody>
          <a:bodyPr lIns="90000" tIns="46800" rIns="90000" bIns="46800"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800" y="3646800"/>
            <a:ext cx="7848000" cy="622800"/>
          </a:xfrm>
        </p:spPr>
        <p:txBody>
          <a:bodyPr lIns="90000" tIns="46800" rIns="90000" bIns="46800"/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52220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141663"/>
            <a:ext cx="8207375" cy="606425"/>
          </a:xfr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76700"/>
            <a:ext cx="8207375" cy="1512888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B385A1E5-EC09-4C52-AA51-56608BB9B66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7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3044324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BD4B7557-7BBF-4E39-B589-C285DCE8003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6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7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321503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63713" y="2349500"/>
            <a:ext cx="4606925" cy="1470025"/>
          </a:xfrm>
        </p:spPr>
        <p:txBody>
          <a:bodyPr anchor="b"/>
          <a:lstStyle>
            <a:lvl1pPr algn="r">
              <a:defRPr/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076700"/>
            <a:ext cx="4608512" cy="1512888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77870" name="Freeform 46"/>
          <p:cNvSpPr>
            <a:spLocks/>
          </p:cNvSpPr>
          <p:nvPr userDrawn="1"/>
        </p:nvSpPr>
        <p:spPr bwMode="invGray">
          <a:xfrm>
            <a:off x="7091363" y="3402013"/>
            <a:ext cx="63500" cy="60325"/>
          </a:xfrm>
          <a:custGeom>
            <a:avLst/>
            <a:gdLst>
              <a:gd name="T0" fmla="*/ 65 w 128"/>
              <a:gd name="T1" fmla="*/ 0 h 123"/>
              <a:gd name="T2" fmla="*/ 85 w 128"/>
              <a:gd name="T3" fmla="*/ 3 h 123"/>
              <a:gd name="T4" fmla="*/ 103 w 128"/>
              <a:gd name="T5" fmla="*/ 12 h 123"/>
              <a:gd name="T6" fmla="*/ 116 w 128"/>
              <a:gd name="T7" fmla="*/ 25 h 123"/>
              <a:gd name="T8" fmla="*/ 125 w 128"/>
              <a:gd name="T9" fmla="*/ 43 h 123"/>
              <a:gd name="T10" fmla="*/ 128 w 128"/>
              <a:gd name="T11" fmla="*/ 62 h 123"/>
              <a:gd name="T12" fmla="*/ 125 w 128"/>
              <a:gd name="T13" fmla="*/ 81 h 123"/>
              <a:gd name="T14" fmla="*/ 116 w 128"/>
              <a:gd name="T15" fmla="*/ 98 h 123"/>
              <a:gd name="T16" fmla="*/ 101 w 128"/>
              <a:gd name="T17" fmla="*/ 111 h 123"/>
              <a:gd name="T18" fmla="*/ 84 w 128"/>
              <a:gd name="T19" fmla="*/ 120 h 123"/>
              <a:gd name="T20" fmla="*/ 65 w 128"/>
              <a:gd name="T21" fmla="*/ 123 h 123"/>
              <a:gd name="T22" fmla="*/ 45 w 128"/>
              <a:gd name="T23" fmla="*/ 120 h 123"/>
              <a:gd name="T24" fmla="*/ 27 w 128"/>
              <a:gd name="T25" fmla="*/ 111 h 123"/>
              <a:gd name="T26" fmla="*/ 13 w 128"/>
              <a:gd name="T27" fmla="*/ 98 h 123"/>
              <a:gd name="T28" fmla="*/ 3 w 128"/>
              <a:gd name="T29" fmla="*/ 81 h 123"/>
              <a:gd name="T30" fmla="*/ 0 w 128"/>
              <a:gd name="T31" fmla="*/ 62 h 123"/>
              <a:gd name="T32" fmla="*/ 3 w 128"/>
              <a:gd name="T33" fmla="*/ 43 h 123"/>
              <a:gd name="T34" fmla="*/ 12 w 128"/>
              <a:gd name="T35" fmla="*/ 25 h 123"/>
              <a:gd name="T36" fmla="*/ 27 w 128"/>
              <a:gd name="T37" fmla="*/ 12 h 123"/>
              <a:gd name="T38" fmla="*/ 44 w 128"/>
              <a:gd name="T39" fmla="*/ 3 h 123"/>
              <a:gd name="T40" fmla="*/ 65 w 128"/>
              <a:gd name="T41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28" h="123">
                <a:moveTo>
                  <a:pt x="65" y="0"/>
                </a:moveTo>
                <a:lnTo>
                  <a:pt x="85" y="3"/>
                </a:lnTo>
                <a:lnTo>
                  <a:pt x="103" y="12"/>
                </a:lnTo>
                <a:lnTo>
                  <a:pt x="116" y="25"/>
                </a:lnTo>
                <a:lnTo>
                  <a:pt x="125" y="43"/>
                </a:lnTo>
                <a:lnTo>
                  <a:pt x="128" y="62"/>
                </a:lnTo>
                <a:lnTo>
                  <a:pt x="125" y="81"/>
                </a:lnTo>
                <a:lnTo>
                  <a:pt x="116" y="98"/>
                </a:lnTo>
                <a:lnTo>
                  <a:pt x="101" y="111"/>
                </a:lnTo>
                <a:lnTo>
                  <a:pt x="84" y="120"/>
                </a:lnTo>
                <a:lnTo>
                  <a:pt x="65" y="123"/>
                </a:lnTo>
                <a:lnTo>
                  <a:pt x="45" y="120"/>
                </a:lnTo>
                <a:lnTo>
                  <a:pt x="27" y="111"/>
                </a:lnTo>
                <a:lnTo>
                  <a:pt x="13" y="98"/>
                </a:lnTo>
                <a:lnTo>
                  <a:pt x="3" y="81"/>
                </a:lnTo>
                <a:lnTo>
                  <a:pt x="0" y="62"/>
                </a:lnTo>
                <a:lnTo>
                  <a:pt x="3" y="43"/>
                </a:lnTo>
                <a:lnTo>
                  <a:pt x="12" y="25"/>
                </a:lnTo>
                <a:lnTo>
                  <a:pt x="27" y="12"/>
                </a:lnTo>
                <a:lnTo>
                  <a:pt x="44" y="3"/>
                </a:lnTo>
                <a:lnTo>
                  <a:pt x="6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1" name="Freeform 47"/>
          <p:cNvSpPr>
            <a:spLocks/>
          </p:cNvSpPr>
          <p:nvPr userDrawn="1"/>
        </p:nvSpPr>
        <p:spPr bwMode="invGray">
          <a:xfrm>
            <a:off x="8296275" y="3402013"/>
            <a:ext cx="63500" cy="60325"/>
          </a:xfrm>
          <a:custGeom>
            <a:avLst/>
            <a:gdLst>
              <a:gd name="T0" fmla="*/ 64 w 128"/>
              <a:gd name="T1" fmla="*/ 0 h 123"/>
              <a:gd name="T2" fmla="*/ 85 w 128"/>
              <a:gd name="T3" fmla="*/ 3 h 123"/>
              <a:gd name="T4" fmla="*/ 102 w 128"/>
              <a:gd name="T5" fmla="*/ 12 h 123"/>
              <a:gd name="T6" fmla="*/ 116 w 128"/>
              <a:gd name="T7" fmla="*/ 25 h 123"/>
              <a:gd name="T8" fmla="*/ 124 w 128"/>
              <a:gd name="T9" fmla="*/ 43 h 123"/>
              <a:gd name="T10" fmla="*/ 128 w 128"/>
              <a:gd name="T11" fmla="*/ 62 h 123"/>
              <a:gd name="T12" fmla="*/ 124 w 128"/>
              <a:gd name="T13" fmla="*/ 81 h 123"/>
              <a:gd name="T14" fmla="*/ 116 w 128"/>
              <a:gd name="T15" fmla="*/ 98 h 123"/>
              <a:gd name="T16" fmla="*/ 101 w 128"/>
              <a:gd name="T17" fmla="*/ 111 h 123"/>
              <a:gd name="T18" fmla="*/ 84 w 128"/>
              <a:gd name="T19" fmla="*/ 120 h 123"/>
              <a:gd name="T20" fmla="*/ 64 w 128"/>
              <a:gd name="T21" fmla="*/ 123 h 123"/>
              <a:gd name="T22" fmla="*/ 45 w 128"/>
              <a:gd name="T23" fmla="*/ 120 h 123"/>
              <a:gd name="T24" fmla="*/ 26 w 128"/>
              <a:gd name="T25" fmla="*/ 111 h 123"/>
              <a:gd name="T26" fmla="*/ 13 w 128"/>
              <a:gd name="T27" fmla="*/ 98 h 123"/>
              <a:gd name="T28" fmla="*/ 3 w 128"/>
              <a:gd name="T29" fmla="*/ 81 h 123"/>
              <a:gd name="T30" fmla="*/ 0 w 128"/>
              <a:gd name="T31" fmla="*/ 62 h 123"/>
              <a:gd name="T32" fmla="*/ 3 w 128"/>
              <a:gd name="T33" fmla="*/ 43 h 123"/>
              <a:gd name="T34" fmla="*/ 12 w 128"/>
              <a:gd name="T35" fmla="*/ 25 h 123"/>
              <a:gd name="T36" fmla="*/ 26 w 128"/>
              <a:gd name="T37" fmla="*/ 12 h 123"/>
              <a:gd name="T38" fmla="*/ 44 w 128"/>
              <a:gd name="T39" fmla="*/ 3 h 123"/>
              <a:gd name="T40" fmla="*/ 64 w 128"/>
              <a:gd name="T41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28" h="123">
                <a:moveTo>
                  <a:pt x="64" y="0"/>
                </a:moveTo>
                <a:lnTo>
                  <a:pt x="85" y="3"/>
                </a:lnTo>
                <a:lnTo>
                  <a:pt x="102" y="12"/>
                </a:lnTo>
                <a:lnTo>
                  <a:pt x="116" y="25"/>
                </a:lnTo>
                <a:lnTo>
                  <a:pt x="124" y="43"/>
                </a:lnTo>
                <a:lnTo>
                  <a:pt x="128" y="62"/>
                </a:lnTo>
                <a:lnTo>
                  <a:pt x="124" y="81"/>
                </a:lnTo>
                <a:lnTo>
                  <a:pt x="116" y="98"/>
                </a:lnTo>
                <a:lnTo>
                  <a:pt x="101" y="111"/>
                </a:lnTo>
                <a:lnTo>
                  <a:pt x="84" y="120"/>
                </a:lnTo>
                <a:lnTo>
                  <a:pt x="64" y="123"/>
                </a:lnTo>
                <a:lnTo>
                  <a:pt x="45" y="120"/>
                </a:lnTo>
                <a:lnTo>
                  <a:pt x="26" y="111"/>
                </a:lnTo>
                <a:lnTo>
                  <a:pt x="13" y="98"/>
                </a:lnTo>
                <a:lnTo>
                  <a:pt x="3" y="81"/>
                </a:lnTo>
                <a:lnTo>
                  <a:pt x="0" y="62"/>
                </a:lnTo>
                <a:lnTo>
                  <a:pt x="3" y="43"/>
                </a:lnTo>
                <a:lnTo>
                  <a:pt x="12" y="25"/>
                </a:lnTo>
                <a:lnTo>
                  <a:pt x="26" y="12"/>
                </a:lnTo>
                <a:lnTo>
                  <a:pt x="44" y="3"/>
                </a:lnTo>
                <a:lnTo>
                  <a:pt x="6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2" name="Freeform 48"/>
          <p:cNvSpPr>
            <a:spLocks noEditPoints="1"/>
          </p:cNvSpPr>
          <p:nvPr userDrawn="1"/>
        </p:nvSpPr>
        <p:spPr bwMode="invGray">
          <a:xfrm>
            <a:off x="6808788" y="3413125"/>
            <a:ext cx="250825" cy="309563"/>
          </a:xfrm>
          <a:custGeom>
            <a:avLst/>
            <a:gdLst>
              <a:gd name="T0" fmla="*/ 178 w 508"/>
              <a:gd name="T1" fmla="*/ 511 h 624"/>
              <a:gd name="T2" fmla="*/ 181 w 508"/>
              <a:gd name="T3" fmla="*/ 550 h 624"/>
              <a:gd name="T4" fmla="*/ 197 w 508"/>
              <a:gd name="T5" fmla="*/ 570 h 624"/>
              <a:gd name="T6" fmla="*/ 235 w 508"/>
              <a:gd name="T7" fmla="*/ 577 h 624"/>
              <a:gd name="T8" fmla="*/ 296 w 508"/>
              <a:gd name="T9" fmla="*/ 576 h 624"/>
              <a:gd name="T10" fmla="*/ 345 w 508"/>
              <a:gd name="T11" fmla="*/ 561 h 624"/>
              <a:gd name="T12" fmla="*/ 378 w 508"/>
              <a:gd name="T13" fmla="*/ 532 h 624"/>
              <a:gd name="T14" fmla="*/ 394 w 508"/>
              <a:gd name="T15" fmla="*/ 488 h 624"/>
              <a:gd name="T16" fmla="*/ 394 w 508"/>
              <a:gd name="T17" fmla="*/ 427 h 624"/>
              <a:gd name="T18" fmla="*/ 380 w 508"/>
              <a:gd name="T19" fmla="*/ 375 h 624"/>
              <a:gd name="T20" fmla="*/ 346 w 508"/>
              <a:gd name="T21" fmla="*/ 342 h 624"/>
              <a:gd name="T22" fmla="*/ 295 w 508"/>
              <a:gd name="T23" fmla="*/ 327 h 624"/>
              <a:gd name="T24" fmla="*/ 178 w 508"/>
              <a:gd name="T25" fmla="*/ 325 h 624"/>
              <a:gd name="T26" fmla="*/ 195 w 508"/>
              <a:gd name="T27" fmla="*/ 49 h 624"/>
              <a:gd name="T28" fmla="*/ 178 w 508"/>
              <a:gd name="T29" fmla="*/ 277 h 624"/>
              <a:gd name="T30" fmla="*/ 280 w 508"/>
              <a:gd name="T31" fmla="*/ 275 h 624"/>
              <a:gd name="T32" fmla="*/ 328 w 508"/>
              <a:gd name="T33" fmla="*/ 256 h 624"/>
              <a:gd name="T34" fmla="*/ 359 w 508"/>
              <a:gd name="T35" fmla="*/ 220 h 624"/>
              <a:gd name="T36" fmla="*/ 368 w 508"/>
              <a:gd name="T37" fmla="*/ 167 h 624"/>
              <a:gd name="T38" fmla="*/ 362 w 508"/>
              <a:gd name="T39" fmla="*/ 110 h 624"/>
              <a:gd name="T40" fmla="*/ 342 w 508"/>
              <a:gd name="T41" fmla="*/ 74 h 624"/>
              <a:gd name="T42" fmla="*/ 304 w 508"/>
              <a:gd name="T43" fmla="*/ 54 h 624"/>
              <a:gd name="T44" fmla="*/ 245 w 508"/>
              <a:gd name="T45" fmla="*/ 48 h 624"/>
              <a:gd name="T46" fmla="*/ 0 w 508"/>
              <a:gd name="T47" fmla="*/ 0 h 624"/>
              <a:gd name="T48" fmla="*/ 299 w 508"/>
              <a:gd name="T49" fmla="*/ 3 h 624"/>
              <a:gd name="T50" fmla="*/ 376 w 508"/>
              <a:gd name="T51" fmla="*/ 17 h 624"/>
              <a:gd name="T52" fmla="*/ 431 w 508"/>
              <a:gd name="T53" fmla="*/ 47 h 624"/>
              <a:gd name="T54" fmla="*/ 464 w 508"/>
              <a:gd name="T55" fmla="*/ 91 h 624"/>
              <a:gd name="T56" fmla="*/ 475 w 508"/>
              <a:gd name="T57" fmla="*/ 150 h 624"/>
              <a:gd name="T58" fmla="*/ 464 w 508"/>
              <a:gd name="T59" fmla="*/ 209 h 624"/>
              <a:gd name="T60" fmla="*/ 430 w 508"/>
              <a:gd name="T61" fmla="*/ 254 h 624"/>
              <a:gd name="T62" fmla="*/ 373 w 508"/>
              <a:gd name="T63" fmla="*/ 285 h 624"/>
              <a:gd name="T64" fmla="*/ 376 w 508"/>
              <a:gd name="T65" fmla="*/ 302 h 624"/>
              <a:gd name="T66" fmla="*/ 440 w 508"/>
              <a:gd name="T67" fmla="*/ 325 h 624"/>
              <a:gd name="T68" fmla="*/ 484 w 508"/>
              <a:gd name="T69" fmla="*/ 363 h 624"/>
              <a:gd name="T70" fmla="*/ 506 w 508"/>
              <a:gd name="T71" fmla="*/ 416 h 624"/>
              <a:gd name="T72" fmla="*/ 506 w 508"/>
              <a:gd name="T73" fmla="*/ 479 h 624"/>
              <a:gd name="T74" fmla="*/ 485 w 508"/>
              <a:gd name="T75" fmla="*/ 535 h 624"/>
              <a:gd name="T76" fmla="*/ 446 w 508"/>
              <a:gd name="T77" fmla="*/ 577 h 624"/>
              <a:gd name="T78" fmla="*/ 389 w 508"/>
              <a:gd name="T79" fmla="*/ 607 h 624"/>
              <a:gd name="T80" fmla="*/ 316 w 508"/>
              <a:gd name="T81" fmla="*/ 622 h 624"/>
              <a:gd name="T82" fmla="*/ 0 w 508"/>
              <a:gd name="T83" fmla="*/ 624 h 624"/>
              <a:gd name="T84" fmla="*/ 48 w 508"/>
              <a:gd name="T85" fmla="*/ 577 h 624"/>
              <a:gd name="T86" fmla="*/ 66 w 508"/>
              <a:gd name="T87" fmla="*/ 570 h 624"/>
              <a:gd name="T88" fmla="*/ 72 w 508"/>
              <a:gd name="T89" fmla="*/ 548 h 624"/>
              <a:gd name="T90" fmla="*/ 69 w 508"/>
              <a:gd name="T91" fmla="*/ 57 h 624"/>
              <a:gd name="T92" fmla="*/ 48 w 508"/>
              <a:gd name="T93" fmla="*/ 48 h 624"/>
              <a:gd name="T94" fmla="*/ 0 w 508"/>
              <a:gd name="T95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508" h="624">
                <a:moveTo>
                  <a:pt x="178" y="325"/>
                </a:moveTo>
                <a:lnTo>
                  <a:pt x="178" y="511"/>
                </a:lnTo>
                <a:lnTo>
                  <a:pt x="179" y="533"/>
                </a:lnTo>
                <a:lnTo>
                  <a:pt x="181" y="550"/>
                </a:lnTo>
                <a:lnTo>
                  <a:pt x="187" y="563"/>
                </a:lnTo>
                <a:lnTo>
                  <a:pt x="197" y="570"/>
                </a:lnTo>
                <a:lnTo>
                  <a:pt x="213" y="575"/>
                </a:lnTo>
                <a:lnTo>
                  <a:pt x="235" y="577"/>
                </a:lnTo>
                <a:lnTo>
                  <a:pt x="266" y="577"/>
                </a:lnTo>
                <a:lnTo>
                  <a:pt x="296" y="576"/>
                </a:lnTo>
                <a:lnTo>
                  <a:pt x="323" y="570"/>
                </a:lnTo>
                <a:lnTo>
                  <a:pt x="345" y="561"/>
                </a:lnTo>
                <a:lnTo>
                  <a:pt x="364" y="548"/>
                </a:lnTo>
                <a:lnTo>
                  <a:pt x="378" y="532"/>
                </a:lnTo>
                <a:lnTo>
                  <a:pt x="388" y="511"/>
                </a:lnTo>
                <a:lnTo>
                  <a:pt x="394" y="488"/>
                </a:lnTo>
                <a:lnTo>
                  <a:pt x="397" y="460"/>
                </a:lnTo>
                <a:lnTo>
                  <a:pt x="394" y="427"/>
                </a:lnTo>
                <a:lnTo>
                  <a:pt x="389" y="398"/>
                </a:lnTo>
                <a:lnTo>
                  <a:pt x="380" y="375"/>
                </a:lnTo>
                <a:lnTo>
                  <a:pt x="365" y="357"/>
                </a:lnTo>
                <a:lnTo>
                  <a:pt x="346" y="342"/>
                </a:lnTo>
                <a:lnTo>
                  <a:pt x="323" y="332"/>
                </a:lnTo>
                <a:lnTo>
                  <a:pt x="295" y="327"/>
                </a:lnTo>
                <a:lnTo>
                  <a:pt x="262" y="325"/>
                </a:lnTo>
                <a:lnTo>
                  <a:pt x="178" y="325"/>
                </a:lnTo>
                <a:close/>
                <a:moveTo>
                  <a:pt x="218" y="48"/>
                </a:moveTo>
                <a:lnTo>
                  <a:pt x="195" y="49"/>
                </a:lnTo>
                <a:lnTo>
                  <a:pt x="178" y="52"/>
                </a:lnTo>
                <a:lnTo>
                  <a:pt x="178" y="277"/>
                </a:lnTo>
                <a:lnTo>
                  <a:pt x="250" y="277"/>
                </a:lnTo>
                <a:lnTo>
                  <a:pt x="280" y="275"/>
                </a:lnTo>
                <a:lnTo>
                  <a:pt x="306" y="267"/>
                </a:lnTo>
                <a:lnTo>
                  <a:pt x="328" y="256"/>
                </a:lnTo>
                <a:lnTo>
                  <a:pt x="345" y="239"/>
                </a:lnTo>
                <a:lnTo>
                  <a:pt x="359" y="220"/>
                </a:lnTo>
                <a:lnTo>
                  <a:pt x="366" y="195"/>
                </a:lnTo>
                <a:lnTo>
                  <a:pt x="368" y="167"/>
                </a:lnTo>
                <a:lnTo>
                  <a:pt x="367" y="136"/>
                </a:lnTo>
                <a:lnTo>
                  <a:pt x="362" y="110"/>
                </a:lnTo>
                <a:lnTo>
                  <a:pt x="354" y="90"/>
                </a:lnTo>
                <a:lnTo>
                  <a:pt x="342" y="74"/>
                </a:lnTo>
                <a:lnTo>
                  <a:pt x="324" y="61"/>
                </a:lnTo>
                <a:lnTo>
                  <a:pt x="304" y="54"/>
                </a:lnTo>
                <a:lnTo>
                  <a:pt x="277" y="49"/>
                </a:lnTo>
                <a:lnTo>
                  <a:pt x="245" y="48"/>
                </a:lnTo>
                <a:lnTo>
                  <a:pt x="218" y="48"/>
                </a:lnTo>
                <a:close/>
                <a:moveTo>
                  <a:pt x="0" y="0"/>
                </a:moveTo>
                <a:lnTo>
                  <a:pt x="252" y="0"/>
                </a:lnTo>
                <a:lnTo>
                  <a:pt x="299" y="3"/>
                </a:lnTo>
                <a:lnTo>
                  <a:pt x="340" y="8"/>
                </a:lnTo>
                <a:lnTo>
                  <a:pt x="376" y="17"/>
                </a:lnTo>
                <a:lnTo>
                  <a:pt x="406" y="30"/>
                </a:lnTo>
                <a:lnTo>
                  <a:pt x="431" y="47"/>
                </a:lnTo>
                <a:lnTo>
                  <a:pt x="451" y="66"/>
                </a:lnTo>
                <a:lnTo>
                  <a:pt x="464" y="91"/>
                </a:lnTo>
                <a:lnTo>
                  <a:pt x="473" y="118"/>
                </a:lnTo>
                <a:lnTo>
                  <a:pt x="475" y="150"/>
                </a:lnTo>
                <a:lnTo>
                  <a:pt x="473" y="182"/>
                </a:lnTo>
                <a:lnTo>
                  <a:pt x="464" y="209"/>
                </a:lnTo>
                <a:lnTo>
                  <a:pt x="449" y="233"/>
                </a:lnTo>
                <a:lnTo>
                  <a:pt x="430" y="254"/>
                </a:lnTo>
                <a:lnTo>
                  <a:pt x="404" y="271"/>
                </a:lnTo>
                <a:lnTo>
                  <a:pt x="373" y="285"/>
                </a:lnTo>
                <a:lnTo>
                  <a:pt x="335" y="294"/>
                </a:lnTo>
                <a:lnTo>
                  <a:pt x="376" y="302"/>
                </a:lnTo>
                <a:lnTo>
                  <a:pt x="410" y="311"/>
                </a:lnTo>
                <a:lnTo>
                  <a:pt x="440" y="325"/>
                </a:lnTo>
                <a:lnTo>
                  <a:pt x="464" y="342"/>
                </a:lnTo>
                <a:lnTo>
                  <a:pt x="484" y="363"/>
                </a:lnTo>
                <a:lnTo>
                  <a:pt x="497" y="387"/>
                </a:lnTo>
                <a:lnTo>
                  <a:pt x="506" y="416"/>
                </a:lnTo>
                <a:lnTo>
                  <a:pt x="508" y="448"/>
                </a:lnTo>
                <a:lnTo>
                  <a:pt x="506" y="479"/>
                </a:lnTo>
                <a:lnTo>
                  <a:pt x="498" y="509"/>
                </a:lnTo>
                <a:lnTo>
                  <a:pt x="485" y="535"/>
                </a:lnTo>
                <a:lnTo>
                  <a:pt x="468" y="558"/>
                </a:lnTo>
                <a:lnTo>
                  <a:pt x="446" y="577"/>
                </a:lnTo>
                <a:lnTo>
                  <a:pt x="420" y="593"/>
                </a:lnTo>
                <a:lnTo>
                  <a:pt x="389" y="607"/>
                </a:lnTo>
                <a:lnTo>
                  <a:pt x="355" y="617"/>
                </a:lnTo>
                <a:lnTo>
                  <a:pt x="316" y="622"/>
                </a:lnTo>
                <a:lnTo>
                  <a:pt x="274" y="624"/>
                </a:lnTo>
                <a:lnTo>
                  <a:pt x="0" y="624"/>
                </a:lnTo>
                <a:lnTo>
                  <a:pt x="0" y="577"/>
                </a:lnTo>
                <a:lnTo>
                  <a:pt x="48" y="577"/>
                </a:lnTo>
                <a:lnTo>
                  <a:pt x="59" y="576"/>
                </a:lnTo>
                <a:lnTo>
                  <a:pt x="66" y="570"/>
                </a:lnTo>
                <a:lnTo>
                  <a:pt x="71" y="559"/>
                </a:lnTo>
                <a:lnTo>
                  <a:pt x="72" y="548"/>
                </a:lnTo>
                <a:lnTo>
                  <a:pt x="72" y="69"/>
                </a:lnTo>
                <a:lnTo>
                  <a:pt x="69" y="57"/>
                </a:lnTo>
                <a:lnTo>
                  <a:pt x="60" y="50"/>
                </a:lnTo>
                <a:lnTo>
                  <a:pt x="48" y="48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3" name="Freeform 49"/>
          <p:cNvSpPr>
            <a:spLocks/>
          </p:cNvSpPr>
          <p:nvPr userDrawn="1"/>
        </p:nvSpPr>
        <p:spPr bwMode="invGray">
          <a:xfrm>
            <a:off x="7189788" y="3487738"/>
            <a:ext cx="171450" cy="234950"/>
          </a:xfrm>
          <a:custGeom>
            <a:avLst/>
            <a:gdLst>
              <a:gd name="T0" fmla="*/ 306 w 347"/>
              <a:gd name="T1" fmla="*/ 2 h 474"/>
              <a:gd name="T2" fmla="*/ 335 w 347"/>
              <a:gd name="T3" fmla="*/ 22 h 474"/>
              <a:gd name="T4" fmla="*/ 347 w 347"/>
              <a:gd name="T5" fmla="*/ 57 h 474"/>
              <a:gd name="T6" fmla="*/ 339 w 347"/>
              <a:gd name="T7" fmla="*/ 88 h 474"/>
              <a:gd name="T8" fmla="*/ 320 w 347"/>
              <a:gd name="T9" fmla="*/ 105 h 474"/>
              <a:gd name="T10" fmla="*/ 295 w 347"/>
              <a:gd name="T11" fmla="*/ 111 h 474"/>
              <a:gd name="T12" fmla="*/ 263 w 347"/>
              <a:gd name="T13" fmla="*/ 106 h 474"/>
              <a:gd name="T14" fmla="*/ 246 w 347"/>
              <a:gd name="T15" fmla="*/ 90 h 474"/>
              <a:gd name="T16" fmla="*/ 238 w 347"/>
              <a:gd name="T17" fmla="*/ 74 h 474"/>
              <a:gd name="T18" fmla="*/ 231 w 347"/>
              <a:gd name="T19" fmla="*/ 68 h 474"/>
              <a:gd name="T20" fmla="*/ 224 w 347"/>
              <a:gd name="T21" fmla="*/ 67 h 474"/>
              <a:gd name="T22" fmla="*/ 198 w 347"/>
              <a:gd name="T23" fmla="*/ 76 h 474"/>
              <a:gd name="T24" fmla="*/ 170 w 347"/>
              <a:gd name="T25" fmla="*/ 94 h 474"/>
              <a:gd name="T26" fmla="*/ 159 w 347"/>
              <a:gd name="T27" fmla="*/ 405 h 474"/>
              <a:gd name="T28" fmla="*/ 164 w 347"/>
              <a:gd name="T29" fmla="*/ 426 h 474"/>
              <a:gd name="T30" fmla="*/ 175 w 347"/>
              <a:gd name="T31" fmla="*/ 434 h 474"/>
              <a:gd name="T32" fmla="*/ 227 w 347"/>
              <a:gd name="T33" fmla="*/ 474 h 474"/>
              <a:gd name="T34" fmla="*/ 1 w 347"/>
              <a:gd name="T35" fmla="*/ 434 h 474"/>
              <a:gd name="T36" fmla="*/ 51 w 347"/>
              <a:gd name="T37" fmla="*/ 431 h 474"/>
              <a:gd name="T38" fmla="*/ 60 w 347"/>
              <a:gd name="T39" fmla="*/ 418 h 474"/>
              <a:gd name="T40" fmla="*/ 61 w 347"/>
              <a:gd name="T41" fmla="*/ 402 h 474"/>
              <a:gd name="T42" fmla="*/ 62 w 347"/>
              <a:gd name="T43" fmla="*/ 112 h 474"/>
              <a:gd name="T44" fmla="*/ 61 w 347"/>
              <a:gd name="T45" fmla="*/ 90 h 474"/>
              <a:gd name="T46" fmla="*/ 49 w 347"/>
              <a:gd name="T47" fmla="*/ 73 h 474"/>
              <a:gd name="T48" fmla="*/ 0 w 347"/>
              <a:gd name="T49" fmla="*/ 72 h 474"/>
              <a:gd name="T50" fmla="*/ 153 w 347"/>
              <a:gd name="T51" fmla="*/ 25 h 474"/>
              <a:gd name="T52" fmla="*/ 158 w 347"/>
              <a:gd name="T53" fmla="*/ 29 h 474"/>
              <a:gd name="T54" fmla="*/ 160 w 347"/>
              <a:gd name="T55" fmla="*/ 35 h 474"/>
              <a:gd name="T56" fmla="*/ 159 w 347"/>
              <a:gd name="T57" fmla="*/ 38 h 474"/>
              <a:gd name="T58" fmla="*/ 180 w 347"/>
              <a:gd name="T59" fmla="*/ 38 h 474"/>
              <a:gd name="T60" fmla="*/ 230 w 347"/>
              <a:gd name="T61" fmla="*/ 11 h 474"/>
              <a:gd name="T62" fmla="*/ 284 w 347"/>
              <a:gd name="T63" fmla="*/ 0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47" h="474">
                <a:moveTo>
                  <a:pt x="284" y="0"/>
                </a:moveTo>
                <a:lnTo>
                  <a:pt x="306" y="2"/>
                </a:lnTo>
                <a:lnTo>
                  <a:pt x="323" y="10"/>
                </a:lnTo>
                <a:lnTo>
                  <a:pt x="335" y="22"/>
                </a:lnTo>
                <a:lnTo>
                  <a:pt x="344" y="38"/>
                </a:lnTo>
                <a:lnTo>
                  <a:pt x="347" y="57"/>
                </a:lnTo>
                <a:lnTo>
                  <a:pt x="344" y="74"/>
                </a:lnTo>
                <a:lnTo>
                  <a:pt x="339" y="88"/>
                </a:lnTo>
                <a:lnTo>
                  <a:pt x="331" y="98"/>
                </a:lnTo>
                <a:lnTo>
                  <a:pt x="320" y="105"/>
                </a:lnTo>
                <a:lnTo>
                  <a:pt x="307" y="110"/>
                </a:lnTo>
                <a:lnTo>
                  <a:pt x="295" y="111"/>
                </a:lnTo>
                <a:lnTo>
                  <a:pt x="277" y="110"/>
                </a:lnTo>
                <a:lnTo>
                  <a:pt x="263" y="106"/>
                </a:lnTo>
                <a:lnTo>
                  <a:pt x="253" y="99"/>
                </a:lnTo>
                <a:lnTo>
                  <a:pt x="246" y="90"/>
                </a:lnTo>
                <a:lnTo>
                  <a:pt x="240" y="79"/>
                </a:lnTo>
                <a:lnTo>
                  <a:pt x="238" y="74"/>
                </a:lnTo>
                <a:lnTo>
                  <a:pt x="235" y="71"/>
                </a:lnTo>
                <a:lnTo>
                  <a:pt x="231" y="68"/>
                </a:lnTo>
                <a:lnTo>
                  <a:pt x="228" y="67"/>
                </a:lnTo>
                <a:lnTo>
                  <a:pt x="224" y="67"/>
                </a:lnTo>
                <a:lnTo>
                  <a:pt x="213" y="70"/>
                </a:lnTo>
                <a:lnTo>
                  <a:pt x="198" y="76"/>
                </a:lnTo>
                <a:lnTo>
                  <a:pt x="185" y="83"/>
                </a:lnTo>
                <a:lnTo>
                  <a:pt x="170" y="94"/>
                </a:lnTo>
                <a:lnTo>
                  <a:pt x="159" y="104"/>
                </a:lnTo>
                <a:lnTo>
                  <a:pt x="159" y="405"/>
                </a:lnTo>
                <a:lnTo>
                  <a:pt x="160" y="418"/>
                </a:lnTo>
                <a:lnTo>
                  <a:pt x="164" y="426"/>
                </a:lnTo>
                <a:lnTo>
                  <a:pt x="169" y="431"/>
                </a:lnTo>
                <a:lnTo>
                  <a:pt x="175" y="434"/>
                </a:lnTo>
                <a:lnTo>
                  <a:pt x="227" y="434"/>
                </a:lnTo>
                <a:lnTo>
                  <a:pt x="227" y="474"/>
                </a:lnTo>
                <a:lnTo>
                  <a:pt x="1" y="474"/>
                </a:lnTo>
                <a:lnTo>
                  <a:pt x="1" y="434"/>
                </a:lnTo>
                <a:lnTo>
                  <a:pt x="45" y="434"/>
                </a:lnTo>
                <a:lnTo>
                  <a:pt x="51" y="431"/>
                </a:lnTo>
                <a:lnTo>
                  <a:pt x="56" y="426"/>
                </a:lnTo>
                <a:lnTo>
                  <a:pt x="60" y="418"/>
                </a:lnTo>
                <a:lnTo>
                  <a:pt x="61" y="404"/>
                </a:lnTo>
                <a:lnTo>
                  <a:pt x="61" y="402"/>
                </a:lnTo>
                <a:lnTo>
                  <a:pt x="62" y="397"/>
                </a:lnTo>
                <a:lnTo>
                  <a:pt x="62" y="112"/>
                </a:lnTo>
                <a:lnTo>
                  <a:pt x="61" y="100"/>
                </a:lnTo>
                <a:lnTo>
                  <a:pt x="61" y="90"/>
                </a:lnTo>
                <a:lnTo>
                  <a:pt x="56" y="79"/>
                </a:lnTo>
                <a:lnTo>
                  <a:pt x="49" y="73"/>
                </a:lnTo>
                <a:lnTo>
                  <a:pt x="38" y="72"/>
                </a:lnTo>
                <a:lnTo>
                  <a:pt x="0" y="72"/>
                </a:lnTo>
                <a:lnTo>
                  <a:pt x="0" y="25"/>
                </a:lnTo>
                <a:lnTo>
                  <a:pt x="153" y="25"/>
                </a:lnTo>
                <a:lnTo>
                  <a:pt x="156" y="27"/>
                </a:lnTo>
                <a:lnTo>
                  <a:pt x="158" y="29"/>
                </a:lnTo>
                <a:lnTo>
                  <a:pt x="159" y="32"/>
                </a:lnTo>
                <a:lnTo>
                  <a:pt x="160" y="35"/>
                </a:lnTo>
                <a:lnTo>
                  <a:pt x="160" y="36"/>
                </a:lnTo>
                <a:lnTo>
                  <a:pt x="159" y="38"/>
                </a:lnTo>
                <a:lnTo>
                  <a:pt x="159" y="54"/>
                </a:lnTo>
                <a:lnTo>
                  <a:pt x="180" y="38"/>
                </a:lnTo>
                <a:lnTo>
                  <a:pt x="204" y="23"/>
                </a:lnTo>
                <a:lnTo>
                  <a:pt x="230" y="11"/>
                </a:lnTo>
                <a:lnTo>
                  <a:pt x="257" y="2"/>
                </a:lnTo>
                <a:lnTo>
                  <a:pt x="28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4" name="Freeform 50"/>
          <p:cNvSpPr>
            <a:spLocks/>
          </p:cNvSpPr>
          <p:nvPr userDrawn="1"/>
        </p:nvSpPr>
        <p:spPr bwMode="invGray">
          <a:xfrm>
            <a:off x="7069138" y="3500438"/>
            <a:ext cx="111125" cy="222250"/>
          </a:xfrm>
          <a:custGeom>
            <a:avLst/>
            <a:gdLst>
              <a:gd name="T0" fmla="*/ 0 w 226"/>
              <a:gd name="T1" fmla="*/ 0 h 449"/>
              <a:gd name="T2" fmla="*/ 163 w 226"/>
              <a:gd name="T3" fmla="*/ 0 h 449"/>
              <a:gd name="T4" fmla="*/ 166 w 226"/>
              <a:gd name="T5" fmla="*/ 2 h 449"/>
              <a:gd name="T6" fmla="*/ 167 w 226"/>
              <a:gd name="T7" fmla="*/ 3 h 449"/>
              <a:gd name="T8" fmla="*/ 168 w 226"/>
              <a:gd name="T9" fmla="*/ 5 h 449"/>
              <a:gd name="T10" fmla="*/ 168 w 226"/>
              <a:gd name="T11" fmla="*/ 15 h 449"/>
              <a:gd name="T12" fmla="*/ 167 w 226"/>
              <a:gd name="T13" fmla="*/ 24 h 449"/>
              <a:gd name="T14" fmla="*/ 167 w 226"/>
              <a:gd name="T15" fmla="*/ 40 h 449"/>
              <a:gd name="T16" fmla="*/ 166 w 226"/>
              <a:gd name="T17" fmla="*/ 62 h 449"/>
              <a:gd name="T18" fmla="*/ 166 w 226"/>
              <a:gd name="T19" fmla="*/ 380 h 449"/>
              <a:gd name="T20" fmla="*/ 167 w 226"/>
              <a:gd name="T21" fmla="*/ 393 h 449"/>
              <a:gd name="T22" fmla="*/ 171 w 226"/>
              <a:gd name="T23" fmla="*/ 401 h 449"/>
              <a:gd name="T24" fmla="*/ 175 w 226"/>
              <a:gd name="T25" fmla="*/ 406 h 449"/>
              <a:gd name="T26" fmla="*/ 183 w 226"/>
              <a:gd name="T27" fmla="*/ 409 h 449"/>
              <a:gd name="T28" fmla="*/ 226 w 226"/>
              <a:gd name="T29" fmla="*/ 409 h 449"/>
              <a:gd name="T30" fmla="*/ 226 w 226"/>
              <a:gd name="T31" fmla="*/ 449 h 449"/>
              <a:gd name="T32" fmla="*/ 9 w 226"/>
              <a:gd name="T33" fmla="*/ 449 h 449"/>
              <a:gd name="T34" fmla="*/ 9 w 226"/>
              <a:gd name="T35" fmla="*/ 409 h 449"/>
              <a:gd name="T36" fmla="*/ 46 w 226"/>
              <a:gd name="T37" fmla="*/ 409 h 449"/>
              <a:gd name="T38" fmla="*/ 57 w 226"/>
              <a:gd name="T39" fmla="*/ 406 h 449"/>
              <a:gd name="T40" fmla="*/ 64 w 226"/>
              <a:gd name="T41" fmla="*/ 400 h 449"/>
              <a:gd name="T42" fmla="*/ 68 w 226"/>
              <a:gd name="T43" fmla="*/ 389 h 449"/>
              <a:gd name="T44" fmla="*/ 68 w 226"/>
              <a:gd name="T45" fmla="*/ 388 h 449"/>
              <a:gd name="T46" fmla="*/ 69 w 226"/>
              <a:gd name="T47" fmla="*/ 385 h 449"/>
              <a:gd name="T48" fmla="*/ 69 w 226"/>
              <a:gd name="T49" fmla="*/ 72 h 449"/>
              <a:gd name="T50" fmla="*/ 68 w 226"/>
              <a:gd name="T51" fmla="*/ 59 h 449"/>
              <a:gd name="T52" fmla="*/ 68 w 226"/>
              <a:gd name="T53" fmla="*/ 54 h 449"/>
              <a:gd name="T54" fmla="*/ 63 w 226"/>
              <a:gd name="T55" fmla="*/ 47 h 449"/>
              <a:gd name="T56" fmla="*/ 56 w 226"/>
              <a:gd name="T57" fmla="*/ 42 h 449"/>
              <a:gd name="T58" fmla="*/ 46 w 226"/>
              <a:gd name="T59" fmla="*/ 41 h 449"/>
              <a:gd name="T60" fmla="*/ 0 w 226"/>
              <a:gd name="T61" fmla="*/ 40 h 449"/>
              <a:gd name="T62" fmla="*/ 0 w 226"/>
              <a:gd name="T63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6" h="449">
                <a:moveTo>
                  <a:pt x="0" y="0"/>
                </a:moveTo>
                <a:lnTo>
                  <a:pt x="163" y="0"/>
                </a:lnTo>
                <a:lnTo>
                  <a:pt x="166" y="2"/>
                </a:lnTo>
                <a:lnTo>
                  <a:pt x="167" y="3"/>
                </a:lnTo>
                <a:lnTo>
                  <a:pt x="168" y="5"/>
                </a:lnTo>
                <a:lnTo>
                  <a:pt x="168" y="15"/>
                </a:lnTo>
                <a:lnTo>
                  <a:pt x="167" y="24"/>
                </a:lnTo>
                <a:lnTo>
                  <a:pt x="167" y="40"/>
                </a:lnTo>
                <a:lnTo>
                  <a:pt x="166" y="62"/>
                </a:lnTo>
                <a:lnTo>
                  <a:pt x="166" y="380"/>
                </a:lnTo>
                <a:lnTo>
                  <a:pt x="167" y="393"/>
                </a:lnTo>
                <a:lnTo>
                  <a:pt x="171" y="401"/>
                </a:lnTo>
                <a:lnTo>
                  <a:pt x="175" y="406"/>
                </a:lnTo>
                <a:lnTo>
                  <a:pt x="183" y="409"/>
                </a:lnTo>
                <a:lnTo>
                  <a:pt x="226" y="409"/>
                </a:lnTo>
                <a:lnTo>
                  <a:pt x="226" y="449"/>
                </a:lnTo>
                <a:lnTo>
                  <a:pt x="9" y="449"/>
                </a:lnTo>
                <a:lnTo>
                  <a:pt x="9" y="409"/>
                </a:lnTo>
                <a:lnTo>
                  <a:pt x="46" y="409"/>
                </a:lnTo>
                <a:lnTo>
                  <a:pt x="57" y="406"/>
                </a:lnTo>
                <a:lnTo>
                  <a:pt x="64" y="400"/>
                </a:lnTo>
                <a:lnTo>
                  <a:pt x="68" y="389"/>
                </a:lnTo>
                <a:lnTo>
                  <a:pt x="68" y="388"/>
                </a:lnTo>
                <a:lnTo>
                  <a:pt x="69" y="385"/>
                </a:lnTo>
                <a:lnTo>
                  <a:pt x="69" y="72"/>
                </a:lnTo>
                <a:lnTo>
                  <a:pt x="68" y="59"/>
                </a:lnTo>
                <a:lnTo>
                  <a:pt x="68" y="54"/>
                </a:lnTo>
                <a:lnTo>
                  <a:pt x="63" y="47"/>
                </a:lnTo>
                <a:lnTo>
                  <a:pt x="56" y="42"/>
                </a:lnTo>
                <a:lnTo>
                  <a:pt x="46" y="41"/>
                </a:lnTo>
                <a:lnTo>
                  <a:pt x="0" y="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5" name="Freeform 51"/>
          <p:cNvSpPr>
            <a:spLocks noEditPoints="1"/>
          </p:cNvSpPr>
          <p:nvPr userDrawn="1"/>
        </p:nvSpPr>
        <p:spPr bwMode="invGray">
          <a:xfrm>
            <a:off x="8013700" y="3413125"/>
            <a:ext cx="250825" cy="309563"/>
          </a:xfrm>
          <a:custGeom>
            <a:avLst/>
            <a:gdLst>
              <a:gd name="T0" fmla="*/ 177 w 507"/>
              <a:gd name="T1" fmla="*/ 511 h 624"/>
              <a:gd name="T2" fmla="*/ 181 w 507"/>
              <a:gd name="T3" fmla="*/ 550 h 624"/>
              <a:gd name="T4" fmla="*/ 197 w 507"/>
              <a:gd name="T5" fmla="*/ 570 h 624"/>
              <a:gd name="T6" fmla="*/ 235 w 507"/>
              <a:gd name="T7" fmla="*/ 577 h 624"/>
              <a:gd name="T8" fmla="*/ 296 w 507"/>
              <a:gd name="T9" fmla="*/ 576 h 624"/>
              <a:gd name="T10" fmla="*/ 345 w 507"/>
              <a:gd name="T11" fmla="*/ 561 h 624"/>
              <a:gd name="T12" fmla="*/ 378 w 507"/>
              <a:gd name="T13" fmla="*/ 532 h 624"/>
              <a:gd name="T14" fmla="*/ 394 w 507"/>
              <a:gd name="T15" fmla="*/ 488 h 624"/>
              <a:gd name="T16" fmla="*/ 394 w 507"/>
              <a:gd name="T17" fmla="*/ 427 h 624"/>
              <a:gd name="T18" fmla="*/ 379 w 507"/>
              <a:gd name="T19" fmla="*/ 375 h 624"/>
              <a:gd name="T20" fmla="*/ 346 w 507"/>
              <a:gd name="T21" fmla="*/ 342 h 624"/>
              <a:gd name="T22" fmla="*/ 295 w 507"/>
              <a:gd name="T23" fmla="*/ 327 h 624"/>
              <a:gd name="T24" fmla="*/ 177 w 507"/>
              <a:gd name="T25" fmla="*/ 325 h 624"/>
              <a:gd name="T26" fmla="*/ 194 w 507"/>
              <a:gd name="T27" fmla="*/ 49 h 624"/>
              <a:gd name="T28" fmla="*/ 177 w 507"/>
              <a:gd name="T29" fmla="*/ 277 h 624"/>
              <a:gd name="T30" fmla="*/ 280 w 507"/>
              <a:gd name="T31" fmla="*/ 275 h 624"/>
              <a:gd name="T32" fmla="*/ 328 w 507"/>
              <a:gd name="T33" fmla="*/ 256 h 624"/>
              <a:gd name="T34" fmla="*/ 358 w 507"/>
              <a:gd name="T35" fmla="*/ 220 h 624"/>
              <a:gd name="T36" fmla="*/ 368 w 507"/>
              <a:gd name="T37" fmla="*/ 167 h 624"/>
              <a:gd name="T38" fmla="*/ 362 w 507"/>
              <a:gd name="T39" fmla="*/ 110 h 624"/>
              <a:gd name="T40" fmla="*/ 341 w 507"/>
              <a:gd name="T41" fmla="*/ 74 h 624"/>
              <a:gd name="T42" fmla="*/ 303 w 507"/>
              <a:gd name="T43" fmla="*/ 54 h 624"/>
              <a:gd name="T44" fmla="*/ 245 w 507"/>
              <a:gd name="T45" fmla="*/ 48 h 624"/>
              <a:gd name="T46" fmla="*/ 0 w 507"/>
              <a:gd name="T47" fmla="*/ 0 h 624"/>
              <a:gd name="T48" fmla="*/ 299 w 507"/>
              <a:gd name="T49" fmla="*/ 3 h 624"/>
              <a:gd name="T50" fmla="*/ 376 w 507"/>
              <a:gd name="T51" fmla="*/ 17 h 624"/>
              <a:gd name="T52" fmla="*/ 431 w 507"/>
              <a:gd name="T53" fmla="*/ 47 h 624"/>
              <a:gd name="T54" fmla="*/ 464 w 507"/>
              <a:gd name="T55" fmla="*/ 91 h 624"/>
              <a:gd name="T56" fmla="*/ 475 w 507"/>
              <a:gd name="T57" fmla="*/ 150 h 624"/>
              <a:gd name="T58" fmla="*/ 464 w 507"/>
              <a:gd name="T59" fmla="*/ 209 h 624"/>
              <a:gd name="T60" fmla="*/ 430 w 507"/>
              <a:gd name="T61" fmla="*/ 254 h 624"/>
              <a:gd name="T62" fmla="*/ 372 w 507"/>
              <a:gd name="T63" fmla="*/ 285 h 624"/>
              <a:gd name="T64" fmla="*/ 376 w 507"/>
              <a:gd name="T65" fmla="*/ 302 h 624"/>
              <a:gd name="T66" fmla="*/ 439 w 507"/>
              <a:gd name="T67" fmla="*/ 325 h 624"/>
              <a:gd name="T68" fmla="*/ 482 w 507"/>
              <a:gd name="T69" fmla="*/ 363 h 624"/>
              <a:gd name="T70" fmla="*/ 504 w 507"/>
              <a:gd name="T71" fmla="*/ 416 h 624"/>
              <a:gd name="T72" fmla="*/ 503 w 507"/>
              <a:gd name="T73" fmla="*/ 483 h 624"/>
              <a:gd name="T74" fmla="*/ 478 w 507"/>
              <a:gd name="T75" fmla="*/ 542 h 624"/>
              <a:gd name="T76" fmla="*/ 431 w 507"/>
              <a:gd name="T77" fmla="*/ 587 h 624"/>
              <a:gd name="T78" fmla="*/ 362 w 507"/>
              <a:gd name="T79" fmla="*/ 614 h 624"/>
              <a:gd name="T80" fmla="*/ 274 w 507"/>
              <a:gd name="T81" fmla="*/ 624 h 624"/>
              <a:gd name="T82" fmla="*/ 0 w 507"/>
              <a:gd name="T83" fmla="*/ 577 h 624"/>
              <a:gd name="T84" fmla="*/ 59 w 507"/>
              <a:gd name="T85" fmla="*/ 576 h 624"/>
              <a:gd name="T86" fmla="*/ 71 w 507"/>
              <a:gd name="T87" fmla="*/ 559 h 624"/>
              <a:gd name="T88" fmla="*/ 72 w 507"/>
              <a:gd name="T89" fmla="*/ 79 h 624"/>
              <a:gd name="T90" fmla="*/ 68 w 507"/>
              <a:gd name="T91" fmla="*/ 59 h 624"/>
              <a:gd name="T92" fmla="*/ 57 w 507"/>
              <a:gd name="T93" fmla="*/ 49 h 624"/>
              <a:gd name="T94" fmla="*/ 0 w 507"/>
              <a:gd name="T95" fmla="*/ 48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507" h="624">
                <a:moveTo>
                  <a:pt x="177" y="325"/>
                </a:moveTo>
                <a:lnTo>
                  <a:pt x="177" y="511"/>
                </a:lnTo>
                <a:lnTo>
                  <a:pt x="179" y="533"/>
                </a:lnTo>
                <a:lnTo>
                  <a:pt x="181" y="550"/>
                </a:lnTo>
                <a:lnTo>
                  <a:pt x="187" y="563"/>
                </a:lnTo>
                <a:lnTo>
                  <a:pt x="197" y="570"/>
                </a:lnTo>
                <a:lnTo>
                  <a:pt x="213" y="575"/>
                </a:lnTo>
                <a:lnTo>
                  <a:pt x="235" y="577"/>
                </a:lnTo>
                <a:lnTo>
                  <a:pt x="265" y="577"/>
                </a:lnTo>
                <a:lnTo>
                  <a:pt x="296" y="576"/>
                </a:lnTo>
                <a:lnTo>
                  <a:pt x="323" y="570"/>
                </a:lnTo>
                <a:lnTo>
                  <a:pt x="345" y="561"/>
                </a:lnTo>
                <a:lnTo>
                  <a:pt x="365" y="548"/>
                </a:lnTo>
                <a:lnTo>
                  <a:pt x="378" y="532"/>
                </a:lnTo>
                <a:lnTo>
                  <a:pt x="388" y="511"/>
                </a:lnTo>
                <a:lnTo>
                  <a:pt x="394" y="488"/>
                </a:lnTo>
                <a:lnTo>
                  <a:pt x="396" y="460"/>
                </a:lnTo>
                <a:lnTo>
                  <a:pt x="394" y="427"/>
                </a:lnTo>
                <a:lnTo>
                  <a:pt x="389" y="398"/>
                </a:lnTo>
                <a:lnTo>
                  <a:pt x="379" y="375"/>
                </a:lnTo>
                <a:lnTo>
                  <a:pt x="365" y="357"/>
                </a:lnTo>
                <a:lnTo>
                  <a:pt x="346" y="342"/>
                </a:lnTo>
                <a:lnTo>
                  <a:pt x="323" y="332"/>
                </a:lnTo>
                <a:lnTo>
                  <a:pt x="295" y="327"/>
                </a:lnTo>
                <a:lnTo>
                  <a:pt x="262" y="325"/>
                </a:lnTo>
                <a:lnTo>
                  <a:pt x="177" y="325"/>
                </a:lnTo>
                <a:close/>
                <a:moveTo>
                  <a:pt x="218" y="48"/>
                </a:moveTo>
                <a:lnTo>
                  <a:pt x="194" y="49"/>
                </a:lnTo>
                <a:lnTo>
                  <a:pt x="177" y="52"/>
                </a:lnTo>
                <a:lnTo>
                  <a:pt x="177" y="277"/>
                </a:lnTo>
                <a:lnTo>
                  <a:pt x="250" y="277"/>
                </a:lnTo>
                <a:lnTo>
                  <a:pt x="280" y="275"/>
                </a:lnTo>
                <a:lnTo>
                  <a:pt x="306" y="267"/>
                </a:lnTo>
                <a:lnTo>
                  <a:pt x="328" y="256"/>
                </a:lnTo>
                <a:lnTo>
                  <a:pt x="345" y="239"/>
                </a:lnTo>
                <a:lnTo>
                  <a:pt x="358" y="220"/>
                </a:lnTo>
                <a:lnTo>
                  <a:pt x="366" y="195"/>
                </a:lnTo>
                <a:lnTo>
                  <a:pt x="368" y="167"/>
                </a:lnTo>
                <a:lnTo>
                  <a:pt x="367" y="136"/>
                </a:lnTo>
                <a:lnTo>
                  <a:pt x="362" y="110"/>
                </a:lnTo>
                <a:lnTo>
                  <a:pt x="354" y="90"/>
                </a:lnTo>
                <a:lnTo>
                  <a:pt x="341" y="74"/>
                </a:lnTo>
                <a:lnTo>
                  <a:pt x="324" y="61"/>
                </a:lnTo>
                <a:lnTo>
                  <a:pt x="303" y="54"/>
                </a:lnTo>
                <a:lnTo>
                  <a:pt x="276" y="49"/>
                </a:lnTo>
                <a:lnTo>
                  <a:pt x="245" y="48"/>
                </a:lnTo>
                <a:lnTo>
                  <a:pt x="218" y="48"/>
                </a:lnTo>
                <a:close/>
                <a:moveTo>
                  <a:pt x="0" y="0"/>
                </a:moveTo>
                <a:lnTo>
                  <a:pt x="252" y="0"/>
                </a:lnTo>
                <a:lnTo>
                  <a:pt x="299" y="3"/>
                </a:lnTo>
                <a:lnTo>
                  <a:pt x="340" y="8"/>
                </a:lnTo>
                <a:lnTo>
                  <a:pt x="376" y="17"/>
                </a:lnTo>
                <a:lnTo>
                  <a:pt x="406" y="30"/>
                </a:lnTo>
                <a:lnTo>
                  <a:pt x="431" y="47"/>
                </a:lnTo>
                <a:lnTo>
                  <a:pt x="450" y="66"/>
                </a:lnTo>
                <a:lnTo>
                  <a:pt x="464" y="91"/>
                </a:lnTo>
                <a:lnTo>
                  <a:pt x="472" y="118"/>
                </a:lnTo>
                <a:lnTo>
                  <a:pt x="475" y="150"/>
                </a:lnTo>
                <a:lnTo>
                  <a:pt x="472" y="182"/>
                </a:lnTo>
                <a:lnTo>
                  <a:pt x="464" y="209"/>
                </a:lnTo>
                <a:lnTo>
                  <a:pt x="449" y="233"/>
                </a:lnTo>
                <a:lnTo>
                  <a:pt x="430" y="254"/>
                </a:lnTo>
                <a:lnTo>
                  <a:pt x="404" y="271"/>
                </a:lnTo>
                <a:lnTo>
                  <a:pt x="372" y="285"/>
                </a:lnTo>
                <a:lnTo>
                  <a:pt x="335" y="294"/>
                </a:lnTo>
                <a:lnTo>
                  <a:pt x="376" y="302"/>
                </a:lnTo>
                <a:lnTo>
                  <a:pt x="410" y="311"/>
                </a:lnTo>
                <a:lnTo>
                  <a:pt x="439" y="325"/>
                </a:lnTo>
                <a:lnTo>
                  <a:pt x="464" y="342"/>
                </a:lnTo>
                <a:lnTo>
                  <a:pt x="482" y="363"/>
                </a:lnTo>
                <a:lnTo>
                  <a:pt x="496" y="387"/>
                </a:lnTo>
                <a:lnTo>
                  <a:pt x="504" y="416"/>
                </a:lnTo>
                <a:lnTo>
                  <a:pt x="507" y="448"/>
                </a:lnTo>
                <a:lnTo>
                  <a:pt x="503" y="483"/>
                </a:lnTo>
                <a:lnTo>
                  <a:pt x="494" y="514"/>
                </a:lnTo>
                <a:lnTo>
                  <a:pt x="478" y="542"/>
                </a:lnTo>
                <a:lnTo>
                  <a:pt x="458" y="566"/>
                </a:lnTo>
                <a:lnTo>
                  <a:pt x="431" y="587"/>
                </a:lnTo>
                <a:lnTo>
                  <a:pt x="399" y="603"/>
                </a:lnTo>
                <a:lnTo>
                  <a:pt x="362" y="614"/>
                </a:lnTo>
                <a:lnTo>
                  <a:pt x="321" y="622"/>
                </a:lnTo>
                <a:lnTo>
                  <a:pt x="274" y="624"/>
                </a:lnTo>
                <a:lnTo>
                  <a:pt x="0" y="624"/>
                </a:lnTo>
                <a:lnTo>
                  <a:pt x="0" y="577"/>
                </a:lnTo>
                <a:lnTo>
                  <a:pt x="48" y="577"/>
                </a:lnTo>
                <a:lnTo>
                  <a:pt x="59" y="576"/>
                </a:lnTo>
                <a:lnTo>
                  <a:pt x="66" y="570"/>
                </a:lnTo>
                <a:lnTo>
                  <a:pt x="71" y="559"/>
                </a:lnTo>
                <a:lnTo>
                  <a:pt x="72" y="548"/>
                </a:lnTo>
                <a:lnTo>
                  <a:pt x="72" y="79"/>
                </a:lnTo>
                <a:lnTo>
                  <a:pt x="71" y="69"/>
                </a:lnTo>
                <a:lnTo>
                  <a:pt x="68" y="59"/>
                </a:lnTo>
                <a:lnTo>
                  <a:pt x="63" y="53"/>
                </a:lnTo>
                <a:lnTo>
                  <a:pt x="57" y="49"/>
                </a:lnTo>
                <a:lnTo>
                  <a:pt x="48" y="48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6" name="Freeform 52"/>
          <p:cNvSpPr>
            <a:spLocks/>
          </p:cNvSpPr>
          <p:nvPr userDrawn="1"/>
        </p:nvSpPr>
        <p:spPr bwMode="invGray">
          <a:xfrm>
            <a:off x="8394700" y="3487738"/>
            <a:ext cx="171450" cy="234950"/>
          </a:xfrm>
          <a:custGeom>
            <a:avLst/>
            <a:gdLst>
              <a:gd name="T0" fmla="*/ 284 w 346"/>
              <a:gd name="T1" fmla="*/ 0 h 474"/>
              <a:gd name="T2" fmla="*/ 306 w 346"/>
              <a:gd name="T3" fmla="*/ 2 h 474"/>
              <a:gd name="T4" fmla="*/ 323 w 346"/>
              <a:gd name="T5" fmla="*/ 10 h 474"/>
              <a:gd name="T6" fmla="*/ 335 w 346"/>
              <a:gd name="T7" fmla="*/ 22 h 474"/>
              <a:gd name="T8" fmla="*/ 344 w 346"/>
              <a:gd name="T9" fmla="*/ 38 h 474"/>
              <a:gd name="T10" fmla="*/ 346 w 346"/>
              <a:gd name="T11" fmla="*/ 57 h 474"/>
              <a:gd name="T12" fmla="*/ 344 w 346"/>
              <a:gd name="T13" fmla="*/ 74 h 474"/>
              <a:gd name="T14" fmla="*/ 339 w 346"/>
              <a:gd name="T15" fmla="*/ 88 h 474"/>
              <a:gd name="T16" fmla="*/ 330 w 346"/>
              <a:gd name="T17" fmla="*/ 98 h 474"/>
              <a:gd name="T18" fmla="*/ 319 w 346"/>
              <a:gd name="T19" fmla="*/ 105 h 474"/>
              <a:gd name="T20" fmla="*/ 307 w 346"/>
              <a:gd name="T21" fmla="*/ 110 h 474"/>
              <a:gd name="T22" fmla="*/ 295 w 346"/>
              <a:gd name="T23" fmla="*/ 111 h 474"/>
              <a:gd name="T24" fmla="*/ 277 w 346"/>
              <a:gd name="T25" fmla="*/ 110 h 474"/>
              <a:gd name="T26" fmla="*/ 263 w 346"/>
              <a:gd name="T27" fmla="*/ 106 h 474"/>
              <a:gd name="T28" fmla="*/ 253 w 346"/>
              <a:gd name="T29" fmla="*/ 99 h 474"/>
              <a:gd name="T30" fmla="*/ 246 w 346"/>
              <a:gd name="T31" fmla="*/ 90 h 474"/>
              <a:gd name="T32" fmla="*/ 240 w 346"/>
              <a:gd name="T33" fmla="*/ 79 h 474"/>
              <a:gd name="T34" fmla="*/ 237 w 346"/>
              <a:gd name="T35" fmla="*/ 74 h 474"/>
              <a:gd name="T36" fmla="*/ 235 w 346"/>
              <a:gd name="T37" fmla="*/ 71 h 474"/>
              <a:gd name="T38" fmla="*/ 231 w 346"/>
              <a:gd name="T39" fmla="*/ 68 h 474"/>
              <a:gd name="T40" fmla="*/ 228 w 346"/>
              <a:gd name="T41" fmla="*/ 67 h 474"/>
              <a:gd name="T42" fmla="*/ 224 w 346"/>
              <a:gd name="T43" fmla="*/ 67 h 474"/>
              <a:gd name="T44" fmla="*/ 213 w 346"/>
              <a:gd name="T45" fmla="*/ 70 h 474"/>
              <a:gd name="T46" fmla="*/ 198 w 346"/>
              <a:gd name="T47" fmla="*/ 76 h 474"/>
              <a:gd name="T48" fmla="*/ 183 w 346"/>
              <a:gd name="T49" fmla="*/ 83 h 474"/>
              <a:gd name="T50" fmla="*/ 170 w 346"/>
              <a:gd name="T51" fmla="*/ 94 h 474"/>
              <a:gd name="T52" fmla="*/ 158 w 346"/>
              <a:gd name="T53" fmla="*/ 104 h 474"/>
              <a:gd name="T54" fmla="*/ 158 w 346"/>
              <a:gd name="T55" fmla="*/ 400 h 474"/>
              <a:gd name="T56" fmla="*/ 159 w 346"/>
              <a:gd name="T57" fmla="*/ 405 h 474"/>
              <a:gd name="T58" fmla="*/ 160 w 346"/>
              <a:gd name="T59" fmla="*/ 418 h 474"/>
              <a:gd name="T60" fmla="*/ 164 w 346"/>
              <a:gd name="T61" fmla="*/ 426 h 474"/>
              <a:gd name="T62" fmla="*/ 169 w 346"/>
              <a:gd name="T63" fmla="*/ 431 h 474"/>
              <a:gd name="T64" fmla="*/ 175 w 346"/>
              <a:gd name="T65" fmla="*/ 434 h 474"/>
              <a:gd name="T66" fmla="*/ 226 w 346"/>
              <a:gd name="T67" fmla="*/ 434 h 474"/>
              <a:gd name="T68" fmla="*/ 226 w 346"/>
              <a:gd name="T69" fmla="*/ 474 h 474"/>
              <a:gd name="T70" fmla="*/ 1 w 346"/>
              <a:gd name="T71" fmla="*/ 474 h 474"/>
              <a:gd name="T72" fmla="*/ 1 w 346"/>
              <a:gd name="T73" fmla="*/ 434 h 474"/>
              <a:gd name="T74" fmla="*/ 45 w 346"/>
              <a:gd name="T75" fmla="*/ 434 h 474"/>
              <a:gd name="T76" fmla="*/ 51 w 346"/>
              <a:gd name="T77" fmla="*/ 431 h 474"/>
              <a:gd name="T78" fmla="*/ 56 w 346"/>
              <a:gd name="T79" fmla="*/ 426 h 474"/>
              <a:gd name="T80" fmla="*/ 60 w 346"/>
              <a:gd name="T81" fmla="*/ 418 h 474"/>
              <a:gd name="T82" fmla="*/ 61 w 346"/>
              <a:gd name="T83" fmla="*/ 404 h 474"/>
              <a:gd name="T84" fmla="*/ 61 w 346"/>
              <a:gd name="T85" fmla="*/ 92 h 474"/>
              <a:gd name="T86" fmla="*/ 60 w 346"/>
              <a:gd name="T87" fmla="*/ 90 h 474"/>
              <a:gd name="T88" fmla="*/ 56 w 346"/>
              <a:gd name="T89" fmla="*/ 79 h 474"/>
              <a:gd name="T90" fmla="*/ 49 w 346"/>
              <a:gd name="T91" fmla="*/ 73 h 474"/>
              <a:gd name="T92" fmla="*/ 38 w 346"/>
              <a:gd name="T93" fmla="*/ 72 h 474"/>
              <a:gd name="T94" fmla="*/ 0 w 346"/>
              <a:gd name="T95" fmla="*/ 72 h 474"/>
              <a:gd name="T96" fmla="*/ 0 w 346"/>
              <a:gd name="T97" fmla="*/ 25 h 474"/>
              <a:gd name="T98" fmla="*/ 153 w 346"/>
              <a:gd name="T99" fmla="*/ 25 h 474"/>
              <a:gd name="T100" fmla="*/ 155 w 346"/>
              <a:gd name="T101" fmla="*/ 27 h 474"/>
              <a:gd name="T102" fmla="*/ 158 w 346"/>
              <a:gd name="T103" fmla="*/ 29 h 474"/>
              <a:gd name="T104" fmla="*/ 159 w 346"/>
              <a:gd name="T105" fmla="*/ 32 h 474"/>
              <a:gd name="T106" fmla="*/ 160 w 346"/>
              <a:gd name="T107" fmla="*/ 35 h 474"/>
              <a:gd name="T108" fmla="*/ 160 w 346"/>
              <a:gd name="T109" fmla="*/ 36 h 474"/>
              <a:gd name="T110" fmla="*/ 159 w 346"/>
              <a:gd name="T111" fmla="*/ 38 h 474"/>
              <a:gd name="T112" fmla="*/ 159 w 346"/>
              <a:gd name="T113" fmla="*/ 54 h 474"/>
              <a:gd name="T114" fmla="*/ 180 w 346"/>
              <a:gd name="T115" fmla="*/ 38 h 474"/>
              <a:gd name="T116" fmla="*/ 204 w 346"/>
              <a:gd name="T117" fmla="*/ 23 h 474"/>
              <a:gd name="T118" fmla="*/ 230 w 346"/>
              <a:gd name="T119" fmla="*/ 11 h 474"/>
              <a:gd name="T120" fmla="*/ 257 w 346"/>
              <a:gd name="T121" fmla="*/ 2 h 474"/>
              <a:gd name="T122" fmla="*/ 284 w 346"/>
              <a:gd name="T123" fmla="*/ 0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6" h="474">
                <a:moveTo>
                  <a:pt x="284" y="0"/>
                </a:moveTo>
                <a:lnTo>
                  <a:pt x="306" y="2"/>
                </a:lnTo>
                <a:lnTo>
                  <a:pt x="323" y="10"/>
                </a:lnTo>
                <a:lnTo>
                  <a:pt x="335" y="22"/>
                </a:lnTo>
                <a:lnTo>
                  <a:pt x="344" y="38"/>
                </a:lnTo>
                <a:lnTo>
                  <a:pt x="346" y="57"/>
                </a:lnTo>
                <a:lnTo>
                  <a:pt x="344" y="74"/>
                </a:lnTo>
                <a:lnTo>
                  <a:pt x="339" y="88"/>
                </a:lnTo>
                <a:lnTo>
                  <a:pt x="330" y="98"/>
                </a:lnTo>
                <a:lnTo>
                  <a:pt x="319" y="105"/>
                </a:lnTo>
                <a:lnTo>
                  <a:pt x="307" y="110"/>
                </a:lnTo>
                <a:lnTo>
                  <a:pt x="295" y="111"/>
                </a:lnTo>
                <a:lnTo>
                  <a:pt x="277" y="110"/>
                </a:lnTo>
                <a:lnTo>
                  <a:pt x="263" y="106"/>
                </a:lnTo>
                <a:lnTo>
                  <a:pt x="253" y="99"/>
                </a:lnTo>
                <a:lnTo>
                  <a:pt x="246" y="90"/>
                </a:lnTo>
                <a:lnTo>
                  <a:pt x="240" y="79"/>
                </a:lnTo>
                <a:lnTo>
                  <a:pt x="237" y="74"/>
                </a:lnTo>
                <a:lnTo>
                  <a:pt x="235" y="71"/>
                </a:lnTo>
                <a:lnTo>
                  <a:pt x="231" y="68"/>
                </a:lnTo>
                <a:lnTo>
                  <a:pt x="228" y="67"/>
                </a:lnTo>
                <a:lnTo>
                  <a:pt x="224" y="67"/>
                </a:lnTo>
                <a:lnTo>
                  <a:pt x="213" y="70"/>
                </a:lnTo>
                <a:lnTo>
                  <a:pt x="198" y="76"/>
                </a:lnTo>
                <a:lnTo>
                  <a:pt x="183" y="83"/>
                </a:lnTo>
                <a:lnTo>
                  <a:pt x="170" y="94"/>
                </a:lnTo>
                <a:lnTo>
                  <a:pt x="158" y="104"/>
                </a:lnTo>
                <a:lnTo>
                  <a:pt x="158" y="400"/>
                </a:lnTo>
                <a:lnTo>
                  <a:pt x="159" y="405"/>
                </a:lnTo>
                <a:lnTo>
                  <a:pt x="160" y="418"/>
                </a:lnTo>
                <a:lnTo>
                  <a:pt x="164" y="426"/>
                </a:lnTo>
                <a:lnTo>
                  <a:pt x="169" y="431"/>
                </a:lnTo>
                <a:lnTo>
                  <a:pt x="175" y="434"/>
                </a:lnTo>
                <a:lnTo>
                  <a:pt x="226" y="434"/>
                </a:lnTo>
                <a:lnTo>
                  <a:pt x="226" y="474"/>
                </a:lnTo>
                <a:lnTo>
                  <a:pt x="1" y="474"/>
                </a:lnTo>
                <a:lnTo>
                  <a:pt x="1" y="434"/>
                </a:lnTo>
                <a:lnTo>
                  <a:pt x="45" y="434"/>
                </a:lnTo>
                <a:lnTo>
                  <a:pt x="51" y="431"/>
                </a:lnTo>
                <a:lnTo>
                  <a:pt x="56" y="426"/>
                </a:lnTo>
                <a:lnTo>
                  <a:pt x="60" y="418"/>
                </a:lnTo>
                <a:lnTo>
                  <a:pt x="61" y="404"/>
                </a:lnTo>
                <a:lnTo>
                  <a:pt x="61" y="92"/>
                </a:lnTo>
                <a:lnTo>
                  <a:pt x="60" y="90"/>
                </a:lnTo>
                <a:lnTo>
                  <a:pt x="56" y="79"/>
                </a:lnTo>
                <a:lnTo>
                  <a:pt x="49" y="73"/>
                </a:lnTo>
                <a:lnTo>
                  <a:pt x="38" y="72"/>
                </a:lnTo>
                <a:lnTo>
                  <a:pt x="0" y="72"/>
                </a:lnTo>
                <a:lnTo>
                  <a:pt x="0" y="25"/>
                </a:lnTo>
                <a:lnTo>
                  <a:pt x="153" y="25"/>
                </a:lnTo>
                <a:lnTo>
                  <a:pt x="155" y="27"/>
                </a:lnTo>
                <a:lnTo>
                  <a:pt x="158" y="29"/>
                </a:lnTo>
                <a:lnTo>
                  <a:pt x="159" y="32"/>
                </a:lnTo>
                <a:lnTo>
                  <a:pt x="160" y="35"/>
                </a:lnTo>
                <a:lnTo>
                  <a:pt x="160" y="36"/>
                </a:lnTo>
                <a:lnTo>
                  <a:pt x="159" y="38"/>
                </a:lnTo>
                <a:lnTo>
                  <a:pt x="159" y="54"/>
                </a:lnTo>
                <a:lnTo>
                  <a:pt x="180" y="38"/>
                </a:lnTo>
                <a:lnTo>
                  <a:pt x="204" y="23"/>
                </a:lnTo>
                <a:lnTo>
                  <a:pt x="230" y="11"/>
                </a:lnTo>
                <a:lnTo>
                  <a:pt x="257" y="2"/>
                </a:lnTo>
                <a:lnTo>
                  <a:pt x="28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7" name="Freeform 53"/>
          <p:cNvSpPr>
            <a:spLocks/>
          </p:cNvSpPr>
          <p:nvPr userDrawn="1"/>
        </p:nvSpPr>
        <p:spPr bwMode="invGray">
          <a:xfrm>
            <a:off x="8274050" y="3500438"/>
            <a:ext cx="111125" cy="222250"/>
          </a:xfrm>
          <a:custGeom>
            <a:avLst/>
            <a:gdLst>
              <a:gd name="T0" fmla="*/ 0 w 225"/>
              <a:gd name="T1" fmla="*/ 0 h 449"/>
              <a:gd name="T2" fmla="*/ 162 w 225"/>
              <a:gd name="T3" fmla="*/ 0 h 449"/>
              <a:gd name="T4" fmla="*/ 164 w 225"/>
              <a:gd name="T5" fmla="*/ 2 h 449"/>
              <a:gd name="T6" fmla="*/ 165 w 225"/>
              <a:gd name="T7" fmla="*/ 2 h 449"/>
              <a:gd name="T8" fmla="*/ 167 w 225"/>
              <a:gd name="T9" fmla="*/ 3 h 449"/>
              <a:gd name="T10" fmla="*/ 168 w 225"/>
              <a:gd name="T11" fmla="*/ 5 h 449"/>
              <a:gd name="T12" fmla="*/ 168 w 225"/>
              <a:gd name="T13" fmla="*/ 15 h 449"/>
              <a:gd name="T14" fmla="*/ 167 w 225"/>
              <a:gd name="T15" fmla="*/ 24 h 449"/>
              <a:gd name="T16" fmla="*/ 167 w 225"/>
              <a:gd name="T17" fmla="*/ 40 h 449"/>
              <a:gd name="T18" fmla="*/ 165 w 225"/>
              <a:gd name="T19" fmla="*/ 62 h 449"/>
              <a:gd name="T20" fmla="*/ 165 w 225"/>
              <a:gd name="T21" fmla="*/ 380 h 449"/>
              <a:gd name="T22" fmla="*/ 167 w 225"/>
              <a:gd name="T23" fmla="*/ 393 h 449"/>
              <a:gd name="T24" fmla="*/ 170 w 225"/>
              <a:gd name="T25" fmla="*/ 401 h 449"/>
              <a:gd name="T26" fmla="*/ 175 w 225"/>
              <a:gd name="T27" fmla="*/ 406 h 449"/>
              <a:gd name="T28" fmla="*/ 183 w 225"/>
              <a:gd name="T29" fmla="*/ 409 h 449"/>
              <a:gd name="T30" fmla="*/ 225 w 225"/>
              <a:gd name="T31" fmla="*/ 409 h 449"/>
              <a:gd name="T32" fmla="*/ 225 w 225"/>
              <a:gd name="T33" fmla="*/ 449 h 449"/>
              <a:gd name="T34" fmla="*/ 9 w 225"/>
              <a:gd name="T35" fmla="*/ 449 h 449"/>
              <a:gd name="T36" fmla="*/ 9 w 225"/>
              <a:gd name="T37" fmla="*/ 409 h 449"/>
              <a:gd name="T38" fmla="*/ 46 w 225"/>
              <a:gd name="T39" fmla="*/ 409 h 449"/>
              <a:gd name="T40" fmla="*/ 57 w 225"/>
              <a:gd name="T41" fmla="*/ 406 h 449"/>
              <a:gd name="T42" fmla="*/ 64 w 225"/>
              <a:gd name="T43" fmla="*/ 400 h 449"/>
              <a:gd name="T44" fmla="*/ 68 w 225"/>
              <a:gd name="T45" fmla="*/ 389 h 449"/>
              <a:gd name="T46" fmla="*/ 68 w 225"/>
              <a:gd name="T47" fmla="*/ 385 h 449"/>
              <a:gd name="T48" fmla="*/ 69 w 225"/>
              <a:gd name="T49" fmla="*/ 384 h 449"/>
              <a:gd name="T50" fmla="*/ 69 w 225"/>
              <a:gd name="T51" fmla="*/ 70 h 449"/>
              <a:gd name="T52" fmla="*/ 68 w 225"/>
              <a:gd name="T53" fmla="*/ 59 h 449"/>
              <a:gd name="T54" fmla="*/ 68 w 225"/>
              <a:gd name="T55" fmla="*/ 56 h 449"/>
              <a:gd name="T56" fmla="*/ 66 w 225"/>
              <a:gd name="T57" fmla="*/ 54 h 449"/>
              <a:gd name="T58" fmla="*/ 63 w 225"/>
              <a:gd name="T59" fmla="*/ 47 h 449"/>
              <a:gd name="T60" fmla="*/ 55 w 225"/>
              <a:gd name="T61" fmla="*/ 42 h 449"/>
              <a:gd name="T62" fmla="*/ 46 w 225"/>
              <a:gd name="T63" fmla="*/ 41 h 449"/>
              <a:gd name="T64" fmla="*/ 0 w 225"/>
              <a:gd name="T65" fmla="*/ 40 h 449"/>
              <a:gd name="T66" fmla="*/ 0 w 225"/>
              <a:gd name="T67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5" h="449">
                <a:moveTo>
                  <a:pt x="0" y="0"/>
                </a:moveTo>
                <a:lnTo>
                  <a:pt x="162" y="0"/>
                </a:lnTo>
                <a:lnTo>
                  <a:pt x="164" y="2"/>
                </a:lnTo>
                <a:lnTo>
                  <a:pt x="165" y="2"/>
                </a:lnTo>
                <a:lnTo>
                  <a:pt x="167" y="3"/>
                </a:lnTo>
                <a:lnTo>
                  <a:pt x="168" y="5"/>
                </a:lnTo>
                <a:lnTo>
                  <a:pt x="168" y="15"/>
                </a:lnTo>
                <a:lnTo>
                  <a:pt x="167" y="24"/>
                </a:lnTo>
                <a:lnTo>
                  <a:pt x="167" y="40"/>
                </a:lnTo>
                <a:lnTo>
                  <a:pt x="165" y="62"/>
                </a:lnTo>
                <a:lnTo>
                  <a:pt x="165" y="380"/>
                </a:lnTo>
                <a:lnTo>
                  <a:pt x="167" y="393"/>
                </a:lnTo>
                <a:lnTo>
                  <a:pt x="170" y="401"/>
                </a:lnTo>
                <a:lnTo>
                  <a:pt x="175" y="406"/>
                </a:lnTo>
                <a:lnTo>
                  <a:pt x="183" y="409"/>
                </a:lnTo>
                <a:lnTo>
                  <a:pt x="225" y="409"/>
                </a:lnTo>
                <a:lnTo>
                  <a:pt x="225" y="449"/>
                </a:lnTo>
                <a:lnTo>
                  <a:pt x="9" y="449"/>
                </a:lnTo>
                <a:lnTo>
                  <a:pt x="9" y="409"/>
                </a:lnTo>
                <a:lnTo>
                  <a:pt x="46" y="409"/>
                </a:lnTo>
                <a:lnTo>
                  <a:pt x="57" y="406"/>
                </a:lnTo>
                <a:lnTo>
                  <a:pt x="64" y="400"/>
                </a:lnTo>
                <a:lnTo>
                  <a:pt x="68" y="389"/>
                </a:lnTo>
                <a:lnTo>
                  <a:pt x="68" y="385"/>
                </a:lnTo>
                <a:lnTo>
                  <a:pt x="69" y="384"/>
                </a:lnTo>
                <a:lnTo>
                  <a:pt x="69" y="70"/>
                </a:lnTo>
                <a:lnTo>
                  <a:pt x="68" y="59"/>
                </a:lnTo>
                <a:lnTo>
                  <a:pt x="68" y="56"/>
                </a:lnTo>
                <a:lnTo>
                  <a:pt x="66" y="54"/>
                </a:lnTo>
                <a:lnTo>
                  <a:pt x="63" y="47"/>
                </a:lnTo>
                <a:lnTo>
                  <a:pt x="55" y="42"/>
                </a:lnTo>
                <a:lnTo>
                  <a:pt x="46" y="41"/>
                </a:lnTo>
                <a:lnTo>
                  <a:pt x="0" y="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8" name="Freeform 54"/>
          <p:cNvSpPr>
            <a:spLocks noEditPoints="1"/>
          </p:cNvSpPr>
          <p:nvPr userDrawn="1"/>
        </p:nvSpPr>
        <p:spPr bwMode="invGray">
          <a:xfrm>
            <a:off x="7359650" y="3381375"/>
            <a:ext cx="242888" cy="346075"/>
          </a:xfrm>
          <a:custGeom>
            <a:avLst/>
            <a:gdLst>
              <a:gd name="T0" fmla="*/ 217 w 489"/>
              <a:gd name="T1" fmla="*/ 268 h 699"/>
              <a:gd name="T2" fmla="*/ 165 w 489"/>
              <a:gd name="T3" fmla="*/ 286 h 699"/>
              <a:gd name="T4" fmla="*/ 130 w 489"/>
              <a:gd name="T5" fmla="*/ 323 h 699"/>
              <a:gd name="T6" fmla="*/ 109 w 489"/>
              <a:gd name="T7" fmla="*/ 380 h 699"/>
              <a:gd name="T8" fmla="*/ 102 w 489"/>
              <a:gd name="T9" fmla="*/ 458 h 699"/>
              <a:gd name="T10" fmla="*/ 109 w 489"/>
              <a:gd name="T11" fmla="*/ 535 h 699"/>
              <a:gd name="T12" fmla="*/ 134 w 489"/>
              <a:gd name="T13" fmla="*/ 589 h 699"/>
              <a:gd name="T14" fmla="*/ 174 w 489"/>
              <a:gd name="T15" fmla="*/ 619 h 699"/>
              <a:gd name="T16" fmla="*/ 231 w 489"/>
              <a:gd name="T17" fmla="*/ 630 h 699"/>
              <a:gd name="T18" fmla="*/ 279 w 489"/>
              <a:gd name="T19" fmla="*/ 624 h 699"/>
              <a:gd name="T20" fmla="*/ 312 w 489"/>
              <a:gd name="T21" fmla="*/ 612 h 699"/>
              <a:gd name="T22" fmla="*/ 329 w 489"/>
              <a:gd name="T23" fmla="*/ 605 h 699"/>
              <a:gd name="T24" fmla="*/ 332 w 489"/>
              <a:gd name="T25" fmla="*/ 297 h 699"/>
              <a:gd name="T26" fmla="*/ 294 w 489"/>
              <a:gd name="T27" fmla="*/ 273 h 699"/>
              <a:gd name="T28" fmla="*/ 249 w 489"/>
              <a:gd name="T29" fmla="*/ 265 h 699"/>
              <a:gd name="T30" fmla="*/ 425 w 489"/>
              <a:gd name="T31" fmla="*/ 0 h 699"/>
              <a:gd name="T32" fmla="*/ 432 w 489"/>
              <a:gd name="T33" fmla="*/ 7 h 699"/>
              <a:gd name="T34" fmla="*/ 431 w 489"/>
              <a:gd name="T35" fmla="*/ 14 h 699"/>
              <a:gd name="T36" fmla="*/ 430 w 489"/>
              <a:gd name="T37" fmla="*/ 30 h 699"/>
              <a:gd name="T38" fmla="*/ 429 w 489"/>
              <a:gd name="T39" fmla="*/ 79 h 699"/>
              <a:gd name="T40" fmla="*/ 430 w 489"/>
              <a:gd name="T41" fmla="*/ 608 h 699"/>
              <a:gd name="T42" fmla="*/ 435 w 489"/>
              <a:gd name="T43" fmla="*/ 632 h 699"/>
              <a:gd name="T44" fmla="*/ 446 w 489"/>
              <a:gd name="T45" fmla="*/ 639 h 699"/>
              <a:gd name="T46" fmla="*/ 474 w 489"/>
              <a:gd name="T47" fmla="*/ 640 h 699"/>
              <a:gd name="T48" fmla="*/ 489 w 489"/>
              <a:gd name="T49" fmla="*/ 687 h 699"/>
              <a:gd name="T50" fmla="*/ 337 w 489"/>
              <a:gd name="T51" fmla="*/ 678 h 699"/>
              <a:gd name="T52" fmla="*/ 313 w 489"/>
              <a:gd name="T53" fmla="*/ 662 h 699"/>
              <a:gd name="T54" fmla="*/ 253 w 489"/>
              <a:gd name="T55" fmla="*/ 688 h 699"/>
              <a:gd name="T56" fmla="*/ 182 w 489"/>
              <a:gd name="T57" fmla="*/ 699 h 699"/>
              <a:gd name="T58" fmla="*/ 140 w 489"/>
              <a:gd name="T59" fmla="*/ 694 h 699"/>
              <a:gd name="T60" fmla="*/ 98 w 489"/>
              <a:gd name="T61" fmla="*/ 676 h 699"/>
              <a:gd name="T62" fmla="*/ 60 w 489"/>
              <a:gd name="T63" fmla="*/ 646 h 699"/>
              <a:gd name="T64" fmla="*/ 28 w 489"/>
              <a:gd name="T65" fmla="*/ 601 h 699"/>
              <a:gd name="T66" fmla="*/ 7 w 489"/>
              <a:gd name="T67" fmla="*/ 540 h 699"/>
              <a:gd name="T68" fmla="*/ 0 w 489"/>
              <a:gd name="T69" fmla="*/ 461 h 699"/>
              <a:gd name="T70" fmla="*/ 9 w 489"/>
              <a:gd name="T71" fmla="*/ 385 h 699"/>
              <a:gd name="T72" fmla="*/ 33 w 489"/>
              <a:gd name="T73" fmla="*/ 325 h 699"/>
              <a:gd name="T74" fmla="*/ 70 w 489"/>
              <a:gd name="T75" fmla="*/ 280 h 699"/>
              <a:gd name="T76" fmla="*/ 116 w 489"/>
              <a:gd name="T77" fmla="*/ 247 h 699"/>
              <a:gd name="T78" fmla="*/ 170 w 489"/>
              <a:gd name="T79" fmla="*/ 226 h 699"/>
              <a:gd name="T80" fmla="*/ 227 w 489"/>
              <a:gd name="T81" fmla="*/ 216 h 699"/>
              <a:gd name="T82" fmla="*/ 282 w 489"/>
              <a:gd name="T83" fmla="*/ 216 h 699"/>
              <a:gd name="T84" fmla="*/ 334 w 489"/>
              <a:gd name="T85" fmla="*/ 224 h 699"/>
              <a:gd name="T86" fmla="*/ 332 w 489"/>
              <a:gd name="T87" fmla="*/ 67 h 699"/>
              <a:gd name="T88" fmla="*/ 324 w 489"/>
              <a:gd name="T89" fmla="*/ 52 h 699"/>
              <a:gd name="T90" fmla="*/ 316 w 489"/>
              <a:gd name="T91" fmla="*/ 48 h 699"/>
              <a:gd name="T92" fmla="*/ 261 w 489"/>
              <a:gd name="T93" fmla="*/ 0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89" h="699">
                <a:moveTo>
                  <a:pt x="249" y="265"/>
                </a:moveTo>
                <a:lnTo>
                  <a:pt x="217" y="268"/>
                </a:lnTo>
                <a:lnTo>
                  <a:pt x="190" y="274"/>
                </a:lnTo>
                <a:lnTo>
                  <a:pt x="165" y="286"/>
                </a:lnTo>
                <a:lnTo>
                  <a:pt x="146" y="302"/>
                </a:lnTo>
                <a:lnTo>
                  <a:pt x="130" y="323"/>
                </a:lnTo>
                <a:lnTo>
                  <a:pt x="118" y="350"/>
                </a:lnTo>
                <a:lnTo>
                  <a:pt x="109" y="380"/>
                </a:lnTo>
                <a:lnTo>
                  <a:pt x="103" y="416"/>
                </a:lnTo>
                <a:lnTo>
                  <a:pt x="102" y="458"/>
                </a:lnTo>
                <a:lnTo>
                  <a:pt x="104" y="499"/>
                </a:lnTo>
                <a:lnTo>
                  <a:pt x="109" y="535"/>
                </a:lnTo>
                <a:lnTo>
                  <a:pt x="120" y="564"/>
                </a:lnTo>
                <a:lnTo>
                  <a:pt x="134" y="589"/>
                </a:lnTo>
                <a:lnTo>
                  <a:pt x="152" y="607"/>
                </a:lnTo>
                <a:lnTo>
                  <a:pt x="174" y="619"/>
                </a:lnTo>
                <a:lnTo>
                  <a:pt x="201" y="628"/>
                </a:lnTo>
                <a:lnTo>
                  <a:pt x="231" y="630"/>
                </a:lnTo>
                <a:lnTo>
                  <a:pt x="257" y="629"/>
                </a:lnTo>
                <a:lnTo>
                  <a:pt x="279" y="624"/>
                </a:lnTo>
                <a:lnTo>
                  <a:pt x="296" y="618"/>
                </a:lnTo>
                <a:lnTo>
                  <a:pt x="312" y="612"/>
                </a:lnTo>
                <a:lnTo>
                  <a:pt x="326" y="606"/>
                </a:lnTo>
                <a:lnTo>
                  <a:pt x="329" y="605"/>
                </a:lnTo>
                <a:lnTo>
                  <a:pt x="332" y="602"/>
                </a:lnTo>
                <a:lnTo>
                  <a:pt x="332" y="297"/>
                </a:lnTo>
                <a:lnTo>
                  <a:pt x="315" y="282"/>
                </a:lnTo>
                <a:lnTo>
                  <a:pt x="294" y="273"/>
                </a:lnTo>
                <a:lnTo>
                  <a:pt x="272" y="268"/>
                </a:lnTo>
                <a:lnTo>
                  <a:pt x="249" y="265"/>
                </a:lnTo>
                <a:close/>
                <a:moveTo>
                  <a:pt x="261" y="0"/>
                </a:moveTo>
                <a:lnTo>
                  <a:pt x="425" y="0"/>
                </a:lnTo>
                <a:lnTo>
                  <a:pt x="427" y="2"/>
                </a:lnTo>
                <a:lnTo>
                  <a:pt x="432" y="7"/>
                </a:lnTo>
                <a:lnTo>
                  <a:pt x="432" y="13"/>
                </a:lnTo>
                <a:lnTo>
                  <a:pt x="431" y="14"/>
                </a:lnTo>
                <a:lnTo>
                  <a:pt x="431" y="18"/>
                </a:lnTo>
                <a:lnTo>
                  <a:pt x="430" y="30"/>
                </a:lnTo>
                <a:lnTo>
                  <a:pt x="430" y="51"/>
                </a:lnTo>
                <a:lnTo>
                  <a:pt x="429" y="79"/>
                </a:lnTo>
                <a:lnTo>
                  <a:pt x="429" y="589"/>
                </a:lnTo>
                <a:lnTo>
                  <a:pt x="430" y="608"/>
                </a:lnTo>
                <a:lnTo>
                  <a:pt x="431" y="623"/>
                </a:lnTo>
                <a:lnTo>
                  <a:pt x="435" y="632"/>
                </a:lnTo>
                <a:lnTo>
                  <a:pt x="440" y="637"/>
                </a:lnTo>
                <a:lnTo>
                  <a:pt x="446" y="639"/>
                </a:lnTo>
                <a:lnTo>
                  <a:pt x="464" y="639"/>
                </a:lnTo>
                <a:lnTo>
                  <a:pt x="474" y="640"/>
                </a:lnTo>
                <a:lnTo>
                  <a:pt x="489" y="640"/>
                </a:lnTo>
                <a:lnTo>
                  <a:pt x="489" y="687"/>
                </a:lnTo>
                <a:lnTo>
                  <a:pt x="340" y="687"/>
                </a:lnTo>
                <a:lnTo>
                  <a:pt x="337" y="678"/>
                </a:lnTo>
                <a:lnTo>
                  <a:pt x="337" y="648"/>
                </a:lnTo>
                <a:lnTo>
                  <a:pt x="313" y="662"/>
                </a:lnTo>
                <a:lnTo>
                  <a:pt x="285" y="677"/>
                </a:lnTo>
                <a:lnTo>
                  <a:pt x="253" y="688"/>
                </a:lnTo>
                <a:lnTo>
                  <a:pt x="219" y="697"/>
                </a:lnTo>
                <a:lnTo>
                  <a:pt x="182" y="699"/>
                </a:lnTo>
                <a:lnTo>
                  <a:pt x="162" y="698"/>
                </a:lnTo>
                <a:lnTo>
                  <a:pt x="140" y="694"/>
                </a:lnTo>
                <a:lnTo>
                  <a:pt x="119" y="687"/>
                </a:lnTo>
                <a:lnTo>
                  <a:pt x="98" y="676"/>
                </a:lnTo>
                <a:lnTo>
                  <a:pt x="78" y="662"/>
                </a:lnTo>
                <a:lnTo>
                  <a:pt x="60" y="646"/>
                </a:lnTo>
                <a:lnTo>
                  <a:pt x="43" y="625"/>
                </a:lnTo>
                <a:lnTo>
                  <a:pt x="28" y="601"/>
                </a:lnTo>
                <a:lnTo>
                  <a:pt x="17" y="573"/>
                </a:lnTo>
                <a:lnTo>
                  <a:pt x="7" y="540"/>
                </a:lnTo>
                <a:lnTo>
                  <a:pt x="3" y="503"/>
                </a:lnTo>
                <a:lnTo>
                  <a:pt x="0" y="461"/>
                </a:lnTo>
                <a:lnTo>
                  <a:pt x="3" y="422"/>
                </a:lnTo>
                <a:lnTo>
                  <a:pt x="9" y="385"/>
                </a:lnTo>
                <a:lnTo>
                  <a:pt x="20" y="353"/>
                </a:lnTo>
                <a:lnTo>
                  <a:pt x="33" y="325"/>
                </a:lnTo>
                <a:lnTo>
                  <a:pt x="50" y="301"/>
                </a:lnTo>
                <a:lnTo>
                  <a:pt x="70" y="280"/>
                </a:lnTo>
                <a:lnTo>
                  <a:pt x="92" y="262"/>
                </a:lnTo>
                <a:lnTo>
                  <a:pt x="116" y="247"/>
                </a:lnTo>
                <a:lnTo>
                  <a:pt x="142" y="235"/>
                </a:lnTo>
                <a:lnTo>
                  <a:pt x="170" y="226"/>
                </a:lnTo>
                <a:lnTo>
                  <a:pt x="197" y="220"/>
                </a:lnTo>
                <a:lnTo>
                  <a:pt x="227" y="216"/>
                </a:lnTo>
                <a:lnTo>
                  <a:pt x="255" y="215"/>
                </a:lnTo>
                <a:lnTo>
                  <a:pt x="282" y="216"/>
                </a:lnTo>
                <a:lnTo>
                  <a:pt x="304" y="217"/>
                </a:lnTo>
                <a:lnTo>
                  <a:pt x="334" y="224"/>
                </a:lnTo>
                <a:lnTo>
                  <a:pt x="334" y="80"/>
                </a:lnTo>
                <a:lnTo>
                  <a:pt x="332" y="67"/>
                </a:lnTo>
                <a:lnTo>
                  <a:pt x="329" y="57"/>
                </a:lnTo>
                <a:lnTo>
                  <a:pt x="324" y="52"/>
                </a:lnTo>
                <a:lnTo>
                  <a:pt x="321" y="49"/>
                </a:lnTo>
                <a:lnTo>
                  <a:pt x="316" y="48"/>
                </a:lnTo>
                <a:lnTo>
                  <a:pt x="261" y="48"/>
                </a:lnTo>
                <a:lnTo>
                  <a:pt x="26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79" name="Freeform 55"/>
          <p:cNvSpPr>
            <a:spLocks noEditPoints="1"/>
          </p:cNvSpPr>
          <p:nvPr userDrawn="1"/>
        </p:nvSpPr>
        <p:spPr bwMode="invGray">
          <a:xfrm>
            <a:off x="8564563" y="3381375"/>
            <a:ext cx="241300" cy="346075"/>
          </a:xfrm>
          <a:custGeom>
            <a:avLst/>
            <a:gdLst>
              <a:gd name="T0" fmla="*/ 217 w 488"/>
              <a:gd name="T1" fmla="*/ 268 h 699"/>
              <a:gd name="T2" fmla="*/ 165 w 488"/>
              <a:gd name="T3" fmla="*/ 286 h 699"/>
              <a:gd name="T4" fmla="*/ 130 w 488"/>
              <a:gd name="T5" fmla="*/ 323 h 699"/>
              <a:gd name="T6" fmla="*/ 109 w 488"/>
              <a:gd name="T7" fmla="*/ 380 h 699"/>
              <a:gd name="T8" fmla="*/ 101 w 488"/>
              <a:gd name="T9" fmla="*/ 458 h 699"/>
              <a:gd name="T10" fmla="*/ 109 w 488"/>
              <a:gd name="T11" fmla="*/ 535 h 699"/>
              <a:gd name="T12" fmla="*/ 133 w 488"/>
              <a:gd name="T13" fmla="*/ 589 h 699"/>
              <a:gd name="T14" fmla="*/ 174 w 488"/>
              <a:gd name="T15" fmla="*/ 619 h 699"/>
              <a:gd name="T16" fmla="*/ 231 w 488"/>
              <a:gd name="T17" fmla="*/ 630 h 699"/>
              <a:gd name="T18" fmla="*/ 279 w 488"/>
              <a:gd name="T19" fmla="*/ 624 h 699"/>
              <a:gd name="T20" fmla="*/ 312 w 488"/>
              <a:gd name="T21" fmla="*/ 612 h 699"/>
              <a:gd name="T22" fmla="*/ 329 w 488"/>
              <a:gd name="T23" fmla="*/ 605 h 699"/>
              <a:gd name="T24" fmla="*/ 332 w 488"/>
              <a:gd name="T25" fmla="*/ 297 h 699"/>
              <a:gd name="T26" fmla="*/ 294 w 488"/>
              <a:gd name="T27" fmla="*/ 273 h 699"/>
              <a:gd name="T28" fmla="*/ 248 w 488"/>
              <a:gd name="T29" fmla="*/ 265 h 699"/>
              <a:gd name="T30" fmla="*/ 425 w 488"/>
              <a:gd name="T31" fmla="*/ 0 h 699"/>
              <a:gd name="T32" fmla="*/ 430 w 488"/>
              <a:gd name="T33" fmla="*/ 4 h 699"/>
              <a:gd name="T34" fmla="*/ 432 w 488"/>
              <a:gd name="T35" fmla="*/ 10 h 699"/>
              <a:gd name="T36" fmla="*/ 431 w 488"/>
              <a:gd name="T37" fmla="*/ 14 h 699"/>
              <a:gd name="T38" fmla="*/ 430 w 488"/>
              <a:gd name="T39" fmla="*/ 30 h 699"/>
              <a:gd name="T40" fmla="*/ 428 w 488"/>
              <a:gd name="T41" fmla="*/ 79 h 699"/>
              <a:gd name="T42" fmla="*/ 430 w 488"/>
              <a:gd name="T43" fmla="*/ 608 h 699"/>
              <a:gd name="T44" fmla="*/ 434 w 488"/>
              <a:gd name="T45" fmla="*/ 632 h 699"/>
              <a:gd name="T46" fmla="*/ 445 w 488"/>
              <a:gd name="T47" fmla="*/ 639 h 699"/>
              <a:gd name="T48" fmla="*/ 474 w 488"/>
              <a:gd name="T49" fmla="*/ 640 h 699"/>
              <a:gd name="T50" fmla="*/ 488 w 488"/>
              <a:gd name="T51" fmla="*/ 687 h 699"/>
              <a:gd name="T52" fmla="*/ 337 w 488"/>
              <a:gd name="T53" fmla="*/ 678 h 699"/>
              <a:gd name="T54" fmla="*/ 313 w 488"/>
              <a:gd name="T55" fmla="*/ 662 h 699"/>
              <a:gd name="T56" fmla="*/ 253 w 488"/>
              <a:gd name="T57" fmla="*/ 688 h 699"/>
              <a:gd name="T58" fmla="*/ 182 w 488"/>
              <a:gd name="T59" fmla="*/ 699 h 699"/>
              <a:gd name="T60" fmla="*/ 139 w 488"/>
              <a:gd name="T61" fmla="*/ 694 h 699"/>
              <a:gd name="T62" fmla="*/ 98 w 488"/>
              <a:gd name="T63" fmla="*/ 676 h 699"/>
              <a:gd name="T64" fmla="*/ 60 w 488"/>
              <a:gd name="T65" fmla="*/ 646 h 699"/>
              <a:gd name="T66" fmla="*/ 28 w 488"/>
              <a:gd name="T67" fmla="*/ 601 h 699"/>
              <a:gd name="T68" fmla="*/ 7 w 488"/>
              <a:gd name="T69" fmla="*/ 540 h 699"/>
              <a:gd name="T70" fmla="*/ 0 w 488"/>
              <a:gd name="T71" fmla="*/ 461 h 699"/>
              <a:gd name="T72" fmla="*/ 8 w 488"/>
              <a:gd name="T73" fmla="*/ 385 h 699"/>
              <a:gd name="T74" fmla="*/ 33 w 488"/>
              <a:gd name="T75" fmla="*/ 325 h 699"/>
              <a:gd name="T76" fmla="*/ 70 w 488"/>
              <a:gd name="T77" fmla="*/ 280 h 699"/>
              <a:gd name="T78" fmla="*/ 116 w 488"/>
              <a:gd name="T79" fmla="*/ 247 h 699"/>
              <a:gd name="T80" fmla="*/ 170 w 488"/>
              <a:gd name="T81" fmla="*/ 226 h 699"/>
              <a:gd name="T82" fmla="*/ 226 w 488"/>
              <a:gd name="T83" fmla="*/ 216 h 699"/>
              <a:gd name="T84" fmla="*/ 281 w 488"/>
              <a:gd name="T85" fmla="*/ 216 h 699"/>
              <a:gd name="T86" fmla="*/ 334 w 488"/>
              <a:gd name="T87" fmla="*/ 224 h 699"/>
              <a:gd name="T88" fmla="*/ 332 w 488"/>
              <a:gd name="T89" fmla="*/ 67 h 699"/>
              <a:gd name="T90" fmla="*/ 328 w 488"/>
              <a:gd name="T91" fmla="*/ 56 h 699"/>
              <a:gd name="T92" fmla="*/ 321 w 488"/>
              <a:gd name="T93" fmla="*/ 49 h 699"/>
              <a:gd name="T94" fmla="*/ 261 w 488"/>
              <a:gd name="T95" fmla="*/ 48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88" h="699">
                <a:moveTo>
                  <a:pt x="248" y="265"/>
                </a:moveTo>
                <a:lnTo>
                  <a:pt x="217" y="268"/>
                </a:lnTo>
                <a:lnTo>
                  <a:pt x="190" y="274"/>
                </a:lnTo>
                <a:lnTo>
                  <a:pt x="165" y="286"/>
                </a:lnTo>
                <a:lnTo>
                  <a:pt x="146" y="302"/>
                </a:lnTo>
                <a:lnTo>
                  <a:pt x="130" y="323"/>
                </a:lnTo>
                <a:lnTo>
                  <a:pt x="117" y="350"/>
                </a:lnTo>
                <a:lnTo>
                  <a:pt x="109" y="380"/>
                </a:lnTo>
                <a:lnTo>
                  <a:pt x="103" y="416"/>
                </a:lnTo>
                <a:lnTo>
                  <a:pt x="101" y="458"/>
                </a:lnTo>
                <a:lnTo>
                  <a:pt x="104" y="499"/>
                </a:lnTo>
                <a:lnTo>
                  <a:pt x="109" y="535"/>
                </a:lnTo>
                <a:lnTo>
                  <a:pt x="119" y="564"/>
                </a:lnTo>
                <a:lnTo>
                  <a:pt x="133" y="589"/>
                </a:lnTo>
                <a:lnTo>
                  <a:pt x="150" y="607"/>
                </a:lnTo>
                <a:lnTo>
                  <a:pt x="174" y="619"/>
                </a:lnTo>
                <a:lnTo>
                  <a:pt x="199" y="628"/>
                </a:lnTo>
                <a:lnTo>
                  <a:pt x="231" y="630"/>
                </a:lnTo>
                <a:lnTo>
                  <a:pt x="257" y="629"/>
                </a:lnTo>
                <a:lnTo>
                  <a:pt x="279" y="624"/>
                </a:lnTo>
                <a:lnTo>
                  <a:pt x="296" y="618"/>
                </a:lnTo>
                <a:lnTo>
                  <a:pt x="312" y="612"/>
                </a:lnTo>
                <a:lnTo>
                  <a:pt x="326" y="606"/>
                </a:lnTo>
                <a:lnTo>
                  <a:pt x="329" y="605"/>
                </a:lnTo>
                <a:lnTo>
                  <a:pt x="332" y="602"/>
                </a:lnTo>
                <a:lnTo>
                  <a:pt x="332" y="297"/>
                </a:lnTo>
                <a:lnTo>
                  <a:pt x="313" y="282"/>
                </a:lnTo>
                <a:lnTo>
                  <a:pt x="294" y="273"/>
                </a:lnTo>
                <a:lnTo>
                  <a:pt x="272" y="268"/>
                </a:lnTo>
                <a:lnTo>
                  <a:pt x="248" y="265"/>
                </a:lnTo>
                <a:close/>
                <a:moveTo>
                  <a:pt x="261" y="0"/>
                </a:moveTo>
                <a:lnTo>
                  <a:pt x="425" y="0"/>
                </a:lnTo>
                <a:lnTo>
                  <a:pt x="427" y="2"/>
                </a:lnTo>
                <a:lnTo>
                  <a:pt x="430" y="4"/>
                </a:lnTo>
                <a:lnTo>
                  <a:pt x="431" y="7"/>
                </a:lnTo>
                <a:lnTo>
                  <a:pt x="432" y="10"/>
                </a:lnTo>
                <a:lnTo>
                  <a:pt x="432" y="13"/>
                </a:lnTo>
                <a:lnTo>
                  <a:pt x="431" y="14"/>
                </a:lnTo>
                <a:lnTo>
                  <a:pt x="431" y="18"/>
                </a:lnTo>
                <a:lnTo>
                  <a:pt x="430" y="30"/>
                </a:lnTo>
                <a:lnTo>
                  <a:pt x="430" y="51"/>
                </a:lnTo>
                <a:lnTo>
                  <a:pt x="428" y="79"/>
                </a:lnTo>
                <a:lnTo>
                  <a:pt x="428" y="589"/>
                </a:lnTo>
                <a:lnTo>
                  <a:pt x="430" y="608"/>
                </a:lnTo>
                <a:lnTo>
                  <a:pt x="431" y="623"/>
                </a:lnTo>
                <a:lnTo>
                  <a:pt x="434" y="632"/>
                </a:lnTo>
                <a:lnTo>
                  <a:pt x="439" y="637"/>
                </a:lnTo>
                <a:lnTo>
                  <a:pt x="445" y="639"/>
                </a:lnTo>
                <a:lnTo>
                  <a:pt x="464" y="639"/>
                </a:lnTo>
                <a:lnTo>
                  <a:pt x="474" y="640"/>
                </a:lnTo>
                <a:lnTo>
                  <a:pt x="488" y="640"/>
                </a:lnTo>
                <a:lnTo>
                  <a:pt x="488" y="687"/>
                </a:lnTo>
                <a:lnTo>
                  <a:pt x="340" y="687"/>
                </a:lnTo>
                <a:lnTo>
                  <a:pt x="337" y="678"/>
                </a:lnTo>
                <a:lnTo>
                  <a:pt x="337" y="648"/>
                </a:lnTo>
                <a:lnTo>
                  <a:pt x="313" y="662"/>
                </a:lnTo>
                <a:lnTo>
                  <a:pt x="285" y="677"/>
                </a:lnTo>
                <a:lnTo>
                  <a:pt x="253" y="688"/>
                </a:lnTo>
                <a:lnTo>
                  <a:pt x="219" y="697"/>
                </a:lnTo>
                <a:lnTo>
                  <a:pt x="182" y="699"/>
                </a:lnTo>
                <a:lnTo>
                  <a:pt x="161" y="698"/>
                </a:lnTo>
                <a:lnTo>
                  <a:pt x="139" y="694"/>
                </a:lnTo>
                <a:lnTo>
                  <a:pt x="119" y="687"/>
                </a:lnTo>
                <a:lnTo>
                  <a:pt x="98" y="676"/>
                </a:lnTo>
                <a:lnTo>
                  <a:pt x="78" y="662"/>
                </a:lnTo>
                <a:lnTo>
                  <a:pt x="60" y="646"/>
                </a:lnTo>
                <a:lnTo>
                  <a:pt x="43" y="625"/>
                </a:lnTo>
                <a:lnTo>
                  <a:pt x="28" y="601"/>
                </a:lnTo>
                <a:lnTo>
                  <a:pt x="17" y="573"/>
                </a:lnTo>
                <a:lnTo>
                  <a:pt x="7" y="540"/>
                </a:lnTo>
                <a:lnTo>
                  <a:pt x="2" y="503"/>
                </a:lnTo>
                <a:lnTo>
                  <a:pt x="0" y="461"/>
                </a:lnTo>
                <a:lnTo>
                  <a:pt x="2" y="422"/>
                </a:lnTo>
                <a:lnTo>
                  <a:pt x="8" y="385"/>
                </a:lnTo>
                <a:lnTo>
                  <a:pt x="19" y="353"/>
                </a:lnTo>
                <a:lnTo>
                  <a:pt x="33" y="325"/>
                </a:lnTo>
                <a:lnTo>
                  <a:pt x="50" y="301"/>
                </a:lnTo>
                <a:lnTo>
                  <a:pt x="70" y="280"/>
                </a:lnTo>
                <a:lnTo>
                  <a:pt x="92" y="262"/>
                </a:lnTo>
                <a:lnTo>
                  <a:pt x="116" y="247"/>
                </a:lnTo>
                <a:lnTo>
                  <a:pt x="142" y="235"/>
                </a:lnTo>
                <a:lnTo>
                  <a:pt x="170" y="226"/>
                </a:lnTo>
                <a:lnTo>
                  <a:pt x="197" y="220"/>
                </a:lnTo>
                <a:lnTo>
                  <a:pt x="226" y="216"/>
                </a:lnTo>
                <a:lnTo>
                  <a:pt x="254" y="215"/>
                </a:lnTo>
                <a:lnTo>
                  <a:pt x="281" y="216"/>
                </a:lnTo>
                <a:lnTo>
                  <a:pt x="303" y="217"/>
                </a:lnTo>
                <a:lnTo>
                  <a:pt x="334" y="224"/>
                </a:lnTo>
                <a:lnTo>
                  <a:pt x="334" y="80"/>
                </a:lnTo>
                <a:lnTo>
                  <a:pt x="332" y="67"/>
                </a:lnTo>
                <a:lnTo>
                  <a:pt x="328" y="57"/>
                </a:lnTo>
                <a:lnTo>
                  <a:pt x="328" y="56"/>
                </a:lnTo>
                <a:lnTo>
                  <a:pt x="324" y="52"/>
                </a:lnTo>
                <a:lnTo>
                  <a:pt x="321" y="49"/>
                </a:lnTo>
                <a:lnTo>
                  <a:pt x="316" y="48"/>
                </a:lnTo>
                <a:lnTo>
                  <a:pt x="261" y="48"/>
                </a:lnTo>
                <a:lnTo>
                  <a:pt x="26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33E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80" name="Freeform 56"/>
          <p:cNvSpPr>
            <a:spLocks noEditPoints="1"/>
          </p:cNvSpPr>
          <p:nvPr userDrawn="1"/>
        </p:nvSpPr>
        <p:spPr bwMode="invGray">
          <a:xfrm>
            <a:off x="7659688" y="3375025"/>
            <a:ext cx="282575" cy="350838"/>
          </a:xfrm>
          <a:custGeom>
            <a:avLst/>
            <a:gdLst>
              <a:gd name="T0" fmla="*/ 200 w 570"/>
              <a:gd name="T1" fmla="*/ 324 h 710"/>
              <a:gd name="T2" fmla="*/ 174 w 570"/>
              <a:gd name="T3" fmla="*/ 335 h 710"/>
              <a:gd name="T4" fmla="*/ 115 w 570"/>
              <a:gd name="T5" fmla="*/ 370 h 710"/>
              <a:gd name="T6" fmla="*/ 70 w 570"/>
              <a:gd name="T7" fmla="*/ 429 h 710"/>
              <a:gd name="T8" fmla="*/ 57 w 570"/>
              <a:gd name="T9" fmla="*/ 517 h 710"/>
              <a:gd name="T10" fmla="*/ 90 w 570"/>
              <a:gd name="T11" fmla="*/ 597 h 710"/>
              <a:gd name="T12" fmla="*/ 156 w 570"/>
              <a:gd name="T13" fmla="*/ 647 h 710"/>
              <a:gd name="T14" fmla="*/ 244 w 570"/>
              <a:gd name="T15" fmla="*/ 657 h 710"/>
              <a:gd name="T16" fmla="*/ 342 w 570"/>
              <a:gd name="T17" fmla="*/ 619 h 710"/>
              <a:gd name="T18" fmla="*/ 344 w 570"/>
              <a:gd name="T19" fmla="*/ 501 h 710"/>
              <a:gd name="T20" fmla="*/ 266 w 570"/>
              <a:gd name="T21" fmla="*/ 401 h 710"/>
              <a:gd name="T22" fmla="*/ 205 w 570"/>
              <a:gd name="T23" fmla="*/ 322 h 710"/>
              <a:gd name="T24" fmla="*/ 223 w 570"/>
              <a:gd name="T25" fmla="*/ 61 h 710"/>
              <a:gd name="T26" fmla="*/ 180 w 570"/>
              <a:gd name="T27" fmla="*/ 98 h 710"/>
              <a:gd name="T28" fmla="*/ 166 w 570"/>
              <a:gd name="T29" fmla="*/ 153 h 710"/>
              <a:gd name="T30" fmla="*/ 194 w 570"/>
              <a:gd name="T31" fmla="*/ 214 h 710"/>
              <a:gd name="T32" fmla="*/ 248 w 570"/>
              <a:gd name="T33" fmla="*/ 245 h 710"/>
              <a:gd name="T34" fmla="*/ 325 w 570"/>
              <a:gd name="T35" fmla="*/ 190 h 710"/>
              <a:gd name="T36" fmla="*/ 349 w 570"/>
              <a:gd name="T37" fmla="*/ 134 h 710"/>
              <a:gd name="T38" fmla="*/ 327 w 570"/>
              <a:gd name="T39" fmla="*/ 80 h 710"/>
              <a:gd name="T40" fmla="*/ 271 w 570"/>
              <a:gd name="T41" fmla="*/ 55 h 710"/>
              <a:gd name="T42" fmla="*/ 279 w 570"/>
              <a:gd name="T43" fmla="*/ 0 h 710"/>
              <a:gd name="T44" fmla="*/ 360 w 570"/>
              <a:gd name="T45" fmla="*/ 31 h 710"/>
              <a:gd name="T46" fmla="*/ 402 w 570"/>
              <a:gd name="T47" fmla="*/ 99 h 710"/>
              <a:gd name="T48" fmla="*/ 393 w 570"/>
              <a:gd name="T49" fmla="*/ 180 h 710"/>
              <a:gd name="T50" fmla="*/ 347 w 570"/>
              <a:gd name="T51" fmla="*/ 243 h 710"/>
              <a:gd name="T52" fmla="*/ 282 w 570"/>
              <a:gd name="T53" fmla="*/ 287 h 710"/>
              <a:gd name="T54" fmla="*/ 311 w 570"/>
              <a:gd name="T55" fmla="*/ 366 h 710"/>
              <a:gd name="T56" fmla="*/ 432 w 570"/>
              <a:gd name="T57" fmla="*/ 518 h 710"/>
              <a:gd name="T58" fmla="*/ 454 w 570"/>
              <a:gd name="T59" fmla="*/ 435 h 710"/>
              <a:gd name="T60" fmla="*/ 457 w 570"/>
              <a:gd name="T61" fmla="*/ 362 h 710"/>
              <a:gd name="T62" fmla="*/ 465 w 570"/>
              <a:gd name="T63" fmla="*/ 349 h 710"/>
              <a:gd name="T64" fmla="*/ 511 w 570"/>
              <a:gd name="T65" fmla="*/ 404 h 710"/>
              <a:gd name="T66" fmla="*/ 501 w 570"/>
              <a:gd name="T67" fmla="*/ 490 h 710"/>
              <a:gd name="T68" fmla="*/ 488 w 570"/>
              <a:gd name="T69" fmla="*/ 585 h 710"/>
              <a:gd name="T70" fmla="*/ 538 w 570"/>
              <a:gd name="T71" fmla="*/ 637 h 710"/>
              <a:gd name="T72" fmla="*/ 570 w 570"/>
              <a:gd name="T73" fmla="*/ 643 h 710"/>
              <a:gd name="T74" fmla="*/ 538 w 570"/>
              <a:gd name="T75" fmla="*/ 697 h 710"/>
              <a:gd name="T76" fmla="*/ 495 w 570"/>
              <a:gd name="T77" fmla="*/ 675 h 710"/>
              <a:gd name="T78" fmla="*/ 432 w 570"/>
              <a:gd name="T79" fmla="*/ 608 h 710"/>
              <a:gd name="T80" fmla="*/ 331 w 570"/>
              <a:gd name="T81" fmla="*/ 684 h 710"/>
              <a:gd name="T82" fmla="*/ 212 w 570"/>
              <a:gd name="T83" fmla="*/ 710 h 710"/>
              <a:gd name="T84" fmla="*/ 139 w 570"/>
              <a:gd name="T85" fmla="*/ 697 h 710"/>
              <a:gd name="T86" fmla="*/ 58 w 570"/>
              <a:gd name="T87" fmla="*/ 646 h 710"/>
              <a:gd name="T88" fmla="*/ 6 w 570"/>
              <a:gd name="T89" fmla="*/ 556 h 710"/>
              <a:gd name="T90" fmla="*/ 5 w 570"/>
              <a:gd name="T91" fmla="*/ 452 h 710"/>
              <a:gd name="T92" fmla="*/ 49 w 570"/>
              <a:gd name="T93" fmla="*/ 363 h 710"/>
              <a:gd name="T94" fmla="*/ 124 w 570"/>
              <a:gd name="T95" fmla="*/ 300 h 710"/>
              <a:gd name="T96" fmla="*/ 168 w 570"/>
              <a:gd name="T97" fmla="*/ 273 h 710"/>
              <a:gd name="T98" fmla="*/ 124 w 570"/>
              <a:gd name="T99" fmla="*/ 211 h 710"/>
              <a:gd name="T100" fmla="*/ 110 w 570"/>
              <a:gd name="T101" fmla="*/ 137 h 710"/>
              <a:gd name="T102" fmla="*/ 139 w 570"/>
              <a:gd name="T103" fmla="*/ 65 h 710"/>
              <a:gd name="T104" fmla="*/ 200 w 570"/>
              <a:gd name="T105" fmla="*/ 13 h 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70" h="710">
                <a:moveTo>
                  <a:pt x="205" y="322"/>
                </a:moveTo>
                <a:lnTo>
                  <a:pt x="202" y="324"/>
                </a:lnTo>
                <a:lnTo>
                  <a:pt x="200" y="324"/>
                </a:lnTo>
                <a:lnTo>
                  <a:pt x="199" y="325"/>
                </a:lnTo>
                <a:lnTo>
                  <a:pt x="194" y="326"/>
                </a:lnTo>
                <a:lnTo>
                  <a:pt x="174" y="335"/>
                </a:lnTo>
                <a:lnTo>
                  <a:pt x="155" y="344"/>
                </a:lnTo>
                <a:lnTo>
                  <a:pt x="135" y="357"/>
                </a:lnTo>
                <a:lnTo>
                  <a:pt x="115" y="370"/>
                </a:lnTo>
                <a:lnTo>
                  <a:pt x="98" y="387"/>
                </a:lnTo>
                <a:lnTo>
                  <a:pt x="82" y="407"/>
                </a:lnTo>
                <a:lnTo>
                  <a:pt x="70" y="429"/>
                </a:lnTo>
                <a:lnTo>
                  <a:pt x="61" y="456"/>
                </a:lnTo>
                <a:lnTo>
                  <a:pt x="57" y="485"/>
                </a:lnTo>
                <a:lnTo>
                  <a:pt x="57" y="517"/>
                </a:lnTo>
                <a:lnTo>
                  <a:pt x="63" y="547"/>
                </a:lnTo>
                <a:lnTo>
                  <a:pt x="74" y="574"/>
                </a:lnTo>
                <a:lnTo>
                  <a:pt x="90" y="597"/>
                </a:lnTo>
                <a:lnTo>
                  <a:pt x="109" y="618"/>
                </a:lnTo>
                <a:lnTo>
                  <a:pt x="131" y="634"/>
                </a:lnTo>
                <a:lnTo>
                  <a:pt x="156" y="647"/>
                </a:lnTo>
                <a:lnTo>
                  <a:pt x="181" y="654"/>
                </a:lnTo>
                <a:lnTo>
                  <a:pt x="208" y="658"/>
                </a:lnTo>
                <a:lnTo>
                  <a:pt x="244" y="657"/>
                </a:lnTo>
                <a:lnTo>
                  <a:pt x="278" y="650"/>
                </a:lnTo>
                <a:lnTo>
                  <a:pt x="311" y="637"/>
                </a:lnTo>
                <a:lnTo>
                  <a:pt x="342" y="619"/>
                </a:lnTo>
                <a:lnTo>
                  <a:pt x="370" y="596"/>
                </a:lnTo>
                <a:lnTo>
                  <a:pt x="398" y="567"/>
                </a:lnTo>
                <a:lnTo>
                  <a:pt x="344" y="501"/>
                </a:lnTo>
                <a:lnTo>
                  <a:pt x="317" y="467"/>
                </a:lnTo>
                <a:lnTo>
                  <a:pt x="290" y="434"/>
                </a:lnTo>
                <a:lnTo>
                  <a:pt x="266" y="401"/>
                </a:lnTo>
                <a:lnTo>
                  <a:pt x="243" y="371"/>
                </a:lnTo>
                <a:lnTo>
                  <a:pt x="222" y="344"/>
                </a:lnTo>
                <a:lnTo>
                  <a:pt x="205" y="322"/>
                </a:lnTo>
                <a:close/>
                <a:moveTo>
                  <a:pt x="262" y="55"/>
                </a:moveTo>
                <a:lnTo>
                  <a:pt x="241" y="56"/>
                </a:lnTo>
                <a:lnTo>
                  <a:pt x="223" y="61"/>
                </a:lnTo>
                <a:lnTo>
                  <a:pt x="207" y="70"/>
                </a:lnTo>
                <a:lnTo>
                  <a:pt x="192" y="82"/>
                </a:lnTo>
                <a:lnTo>
                  <a:pt x="180" y="98"/>
                </a:lnTo>
                <a:lnTo>
                  <a:pt x="172" y="115"/>
                </a:lnTo>
                <a:lnTo>
                  <a:pt x="166" y="135"/>
                </a:lnTo>
                <a:lnTo>
                  <a:pt x="166" y="153"/>
                </a:lnTo>
                <a:lnTo>
                  <a:pt x="170" y="174"/>
                </a:lnTo>
                <a:lnTo>
                  <a:pt x="180" y="195"/>
                </a:lnTo>
                <a:lnTo>
                  <a:pt x="194" y="214"/>
                </a:lnTo>
                <a:lnTo>
                  <a:pt x="211" y="235"/>
                </a:lnTo>
                <a:lnTo>
                  <a:pt x="226" y="255"/>
                </a:lnTo>
                <a:lnTo>
                  <a:pt x="248" y="245"/>
                </a:lnTo>
                <a:lnTo>
                  <a:pt x="289" y="221"/>
                </a:lnTo>
                <a:lnTo>
                  <a:pt x="309" y="206"/>
                </a:lnTo>
                <a:lnTo>
                  <a:pt x="325" y="190"/>
                </a:lnTo>
                <a:lnTo>
                  <a:pt x="338" y="173"/>
                </a:lnTo>
                <a:lnTo>
                  <a:pt x="347" y="154"/>
                </a:lnTo>
                <a:lnTo>
                  <a:pt x="349" y="134"/>
                </a:lnTo>
                <a:lnTo>
                  <a:pt x="347" y="113"/>
                </a:lnTo>
                <a:lnTo>
                  <a:pt x="339" y="94"/>
                </a:lnTo>
                <a:lnTo>
                  <a:pt x="327" y="80"/>
                </a:lnTo>
                <a:lnTo>
                  <a:pt x="312" y="67"/>
                </a:lnTo>
                <a:lnTo>
                  <a:pt x="293" y="59"/>
                </a:lnTo>
                <a:lnTo>
                  <a:pt x="271" y="55"/>
                </a:lnTo>
                <a:lnTo>
                  <a:pt x="262" y="55"/>
                </a:lnTo>
                <a:close/>
                <a:moveTo>
                  <a:pt x="251" y="0"/>
                </a:moveTo>
                <a:lnTo>
                  <a:pt x="279" y="0"/>
                </a:lnTo>
                <a:lnTo>
                  <a:pt x="310" y="5"/>
                </a:lnTo>
                <a:lnTo>
                  <a:pt x="337" y="16"/>
                </a:lnTo>
                <a:lnTo>
                  <a:pt x="360" y="31"/>
                </a:lnTo>
                <a:lnTo>
                  <a:pt x="379" y="50"/>
                </a:lnTo>
                <a:lnTo>
                  <a:pt x="392" y="74"/>
                </a:lnTo>
                <a:lnTo>
                  <a:pt x="402" y="99"/>
                </a:lnTo>
                <a:lnTo>
                  <a:pt x="404" y="129"/>
                </a:lnTo>
                <a:lnTo>
                  <a:pt x="402" y="156"/>
                </a:lnTo>
                <a:lnTo>
                  <a:pt x="393" y="180"/>
                </a:lnTo>
                <a:lnTo>
                  <a:pt x="381" y="203"/>
                </a:lnTo>
                <a:lnTo>
                  <a:pt x="365" y="223"/>
                </a:lnTo>
                <a:lnTo>
                  <a:pt x="347" y="243"/>
                </a:lnTo>
                <a:lnTo>
                  <a:pt x="326" y="259"/>
                </a:lnTo>
                <a:lnTo>
                  <a:pt x="304" y="275"/>
                </a:lnTo>
                <a:lnTo>
                  <a:pt x="282" y="287"/>
                </a:lnTo>
                <a:lnTo>
                  <a:pt x="259" y="299"/>
                </a:lnTo>
                <a:lnTo>
                  <a:pt x="283" y="331"/>
                </a:lnTo>
                <a:lnTo>
                  <a:pt x="311" y="366"/>
                </a:lnTo>
                <a:lnTo>
                  <a:pt x="341" y="403"/>
                </a:lnTo>
                <a:lnTo>
                  <a:pt x="402" y="482"/>
                </a:lnTo>
                <a:lnTo>
                  <a:pt x="432" y="518"/>
                </a:lnTo>
                <a:lnTo>
                  <a:pt x="443" y="491"/>
                </a:lnTo>
                <a:lnTo>
                  <a:pt x="451" y="463"/>
                </a:lnTo>
                <a:lnTo>
                  <a:pt x="454" y="435"/>
                </a:lnTo>
                <a:lnTo>
                  <a:pt x="456" y="404"/>
                </a:lnTo>
                <a:lnTo>
                  <a:pt x="457" y="379"/>
                </a:lnTo>
                <a:lnTo>
                  <a:pt x="457" y="362"/>
                </a:lnTo>
                <a:lnTo>
                  <a:pt x="459" y="354"/>
                </a:lnTo>
                <a:lnTo>
                  <a:pt x="462" y="352"/>
                </a:lnTo>
                <a:lnTo>
                  <a:pt x="465" y="349"/>
                </a:lnTo>
                <a:lnTo>
                  <a:pt x="570" y="349"/>
                </a:lnTo>
                <a:lnTo>
                  <a:pt x="570" y="404"/>
                </a:lnTo>
                <a:lnTo>
                  <a:pt x="511" y="404"/>
                </a:lnTo>
                <a:lnTo>
                  <a:pt x="510" y="429"/>
                </a:lnTo>
                <a:lnTo>
                  <a:pt x="507" y="458"/>
                </a:lnTo>
                <a:lnTo>
                  <a:pt x="501" y="490"/>
                </a:lnTo>
                <a:lnTo>
                  <a:pt x="489" y="526"/>
                </a:lnTo>
                <a:lnTo>
                  <a:pt x="469" y="561"/>
                </a:lnTo>
                <a:lnTo>
                  <a:pt x="488" y="585"/>
                </a:lnTo>
                <a:lnTo>
                  <a:pt x="505" y="603"/>
                </a:lnTo>
                <a:lnTo>
                  <a:pt x="519" y="619"/>
                </a:lnTo>
                <a:lnTo>
                  <a:pt x="538" y="637"/>
                </a:lnTo>
                <a:lnTo>
                  <a:pt x="546" y="641"/>
                </a:lnTo>
                <a:lnTo>
                  <a:pt x="556" y="642"/>
                </a:lnTo>
                <a:lnTo>
                  <a:pt x="570" y="643"/>
                </a:lnTo>
                <a:lnTo>
                  <a:pt x="570" y="699"/>
                </a:lnTo>
                <a:lnTo>
                  <a:pt x="554" y="699"/>
                </a:lnTo>
                <a:lnTo>
                  <a:pt x="538" y="697"/>
                </a:lnTo>
                <a:lnTo>
                  <a:pt x="521" y="692"/>
                </a:lnTo>
                <a:lnTo>
                  <a:pt x="503" y="683"/>
                </a:lnTo>
                <a:lnTo>
                  <a:pt x="495" y="675"/>
                </a:lnTo>
                <a:lnTo>
                  <a:pt x="468" y="648"/>
                </a:lnTo>
                <a:lnTo>
                  <a:pt x="451" y="630"/>
                </a:lnTo>
                <a:lnTo>
                  <a:pt x="432" y="608"/>
                </a:lnTo>
                <a:lnTo>
                  <a:pt x="401" y="638"/>
                </a:lnTo>
                <a:lnTo>
                  <a:pt x="366" y="664"/>
                </a:lnTo>
                <a:lnTo>
                  <a:pt x="331" y="684"/>
                </a:lnTo>
                <a:lnTo>
                  <a:pt x="293" y="699"/>
                </a:lnTo>
                <a:lnTo>
                  <a:pt x="254" y="707"/>
                </a:lnTo>
                <a:lnTo>
                  <a:pt x="212" y="710"/>
                </a:lnTo>
                <a:lnTo>
                  <a:pt x="201" y="710"/>
                </a:lnTo>
                <a:lnTo>
                  <a:pt x="169" y="706"/>
                </a:lnTo>
                <a:lnTo>
                  <a:pt x="139" y="697"/>
                </a:lnTo>
                <a:lnTo>
                  <a:pt x="109" y="684"/>
                </a:lnTo>
                <a:lnTo>
                  <a:pt x="82" y="667"/>
                </a:lnTo>
                <a:lnTo>
                  <a:pt x="58" y="646"/>
                </a:lnTo>
                <a:lnTo>
                  <a:pt x="36" y="619"/>
                </a:lnTo>
                <a:lnTo>
                  <a:pt x="19" y="588"/>
                </a:lnTo>
                <a:lnTo>
                  <a:pt x="6" y="556"/>
                </a:lnTo>
                <a:lnTo>
                  <a:pt x="0" y="521"/>
                </a:lnTo>
                <a:lnTo>
                  <a:pt x="0" y="485"/>
                </a:lnTo>
                <a:lnTo>
                  <a:pt x="5" y="452"/>
                </a:lnTo>
                <a:lnTo>
                  <a:pt x="15" y="420"/>
                </a:lnTo>
                <a:lnTo>
                  <a:pt x="30" y="391"/>
                </a:lnTo>
                <a:lnTo>
                  <a:pt x="49" y="363"/>
                </a:lnTo>
                <a:lnTo>
                  <a:pt x="73" y="338"/>
                </a:lnTo>
                <a:lnTo>
                  <a:pt x="98" y="317"/>
                </a:lnTo>
                <a:lnTo>
                  <a:pt x="124" y="300"/>
                </a:lnTo>
                <a:lnTo>
                  <a:pt x="148" y="288"/>
                </a:lnTo>
                <a:lnTo>
                  <a:pt x="170" y="278"/>
                </a:lnTo>
                <a:lnTo>
                  <a:pt x="168" y="273"/>
                </a:lnTo>
                <a:lnTo>
                  <a:pt x="166" y="272"/>
                </a:lnTo>
                <a:lnTo>
                  <a:pt x="136" y="233"/>
                </a:lnTo>
                <a:lnTo>
                  <a:pt x="124" y="211"/>
                </a:lnTo>
                <a:lnTo>
                  <a:pt x="115" y="189"/>
                </a:lnTo>
                <a:lnTo>
                  <a:pt x="110" y="163"/>
                </a:lnTo>
                <a:lnTo>
                  <a:pt x="110" y="137"/>
                </a:lnTo>
                <a:lnTo>
                  <a:pt x="115" y="113"/>
                </a:lnTo>
                <a:lnTo>
                  <a:pt x="125" y="88"/>
                </a:lnTo>
                <a:lnTo>
                  <a:pt x="139" y="65"/>
                </a:lnTo>
                <a:lnTo>
                  <a:pt x="156" y="45"/>
                </a:lnTo>
                <a:lnTo>
                  <a:pt x="177" y="27"/>
                </a:lnTo>
                <a:lnTo>
                  <a:pt x="200" y="13"/>
                </a:lnTo>
                <a:lnTo>
                  <a:pt x="224" y="5"/>
                </a:lnTo>
                <a:lnTo>
                  <a:pt x="25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4FEDFF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881" name="Freeform 57"/>
          <p:cNvSpPr>
            <a:spLocks noEditPoints="1"/>
          </p:cNvSpPr>
          <p:nvPr userDrawn="1"/>
        </p:nvSpPr>
        <p:spPr bwMode="invGray">
          <a:xfrm>
            <a:off x="6450013" y="3375025"/>
            <a:ext cx="282575" cy="350838"/>
          </a:xfrm>
          <a:custGeom>
            <a:avLst/>
            <a:gdLst>
              <a:gd name="T0" fmla="*/ 200 w 570"/>
              <a:gd name="T1" fmla="*/ 324 h 710"/>
              <a:gd name="T2" fmla="*/ 174 w 570"/>
              <a:gd name="T3" fmla="*/ 335 h 710"/>
              <a:gd name="T4" fmla="*/ 115 w 570"/>
              <a:gd name="T5" fmla="*/ 370 h 710"/>
              <a:gd name="T6" fmla="*/ 70 w 570"/>
              <a:gd name="T7" fmla="*/ 429 h 710"/>
              <a:gd name="T8" fmla="*/ 57 w 570"/>
              <a:gd name="T9" fmla="*/ 517 h 710"/>
              <a:gd name="T10" fmla="*/ 90 w 570"/>
              <a:gd name="T11" fmla="*/ 597 h 710"/>
              <a:gd name="T12" fmla="*/ 156 w 570"/>
              <a:gd name="T13" fmla="*/ 647 h 710"/>
              <a:gd name="T14" fmla="*/ 244 w 570"/>
              <a:gd name="T15" fmla="*/ 657 h 710"/>
              <a:gd name="T16" fmla="*/ 342 w 570"/>
              <a:gd name="T17" fmla="*/ 619 h 710"/>
              <a:gd name="T18" fmla="*/ 344 w 570"/>
              <a:gd name="T19" fmla="*/ 501 h 710"/>
              <a:gd name="T20" fmla="*/ 266 w 570"/>
              <a:gd name="T21" fmla="*/ 401 h 710"/>
              <a:gd name="T22" fmla="*/ 205 w 570"/>
              <a:gd name="T23" fmla="*/ 322 h 710"/>
              <a:gd name="T24" fmla="*/ 223 w 570"/>
              <a:gd name="T25" fmla="*/ 61 h 710"/>
              <a:gd name="T26" fmla="*/ 180 w 570"/>
              <a:gd name="T27" fmla="*/ 98 h 710"/>
              <a:gd name="T28" fmla="*/ 166 w 570"/>
              <a:gd name="T29" fmla="*/ 153 h 710"/>
              <a:gd name="T30" fmla="*/ 194 w 570"/>
              <a:gd name="T31" fmla="*/ 214 h 710"/>
              <a:gd name="T32" fmla="*/ 248 w 570"/>
              <a:gd name="T33" fmla="*/ 245 h 710"/>
              <a:gd name="T34" fmla="*/ 325 w 570"/>
              <a:gd name="T35" fmla="*/ 190 h 710"/>
              <a:gd name="T36" fmla="*/ 349 w 570"/>
              <a:gd name="T37" fmla="*/ 134 h 710"/>
              <a:gd name="T38" fmla="*/ 327 w 570"/>
              <a:gd name="T39" fmla="*/ 80 h 710"/>
              <a:gd name="T40" fmla="*/ 271 w 570"/>
              <a:gd name="T41" fmla="*/ 55 h 710"/>
              <a:gd name="T42" fmla="*/ 279 w 570"/>
              <a:gd name="T43" fmla="*/ 0 h 710"/>
              <a:gd name="T44" fmla="*/ 360 w 570"/>
              <a:gd name="T45" fmla="*/ 31 h 710"/>
              <a:gd name="T46" fmla="*/ 402 w 570"/>
              <a:gd name="T47" fmla="*/ 99 h 710"/>
              <a:gd name="T48" fmla="*/ 393 w 570"/>
              <a:gd name="T49" fmla="*/ 180 h 710"/>
              <a:gd name="T50" fmla="*/ 347 w 570"/>
              <a:gd name="T51" fmla="*/ 243 h 710"/>
              <a:gd name="T52" fmla="*/ 282 w 570"/>
              <a:gd name="T53" fmla="*/ 287 h 710"/>
              <a:gd name="T54" fmla="*/ 311 w 570"/>
              <a:gd name="T55" fmla="*/ 366 h 710"/>
              <a:gd name="T56" fmla="*/ 432 w 570"/>
              <a:gd name="T57" fmla="*/ 518 h 710"/>
              <a:gd name="T58" fmla="*/ 454 w 570"/>
              <a:gd name="T59" fmla="*/ 435 h 710"/>
              <a:gd name="T60" fmla="*/ 457 w 570"/>
              <a:gd name="T61" fmla="*/ 362 h 710"/>
              <a:gd name="T62" fmla="*/ 465 w 570"/>
              <a:gd name="T63" fmla="*/ 349 h 710"/>
              <a:gd name="T64" fmla="*/ 511 w 570"/>
              <a:gd name="T65" fmla="*/ 404 h 710"/>
              <a:gd name="T66" fmla="*/ 501 w 570"/>
              <a:gd name="T67" fmla="*/ 490 h 710"/>
              <a:gd name="T68" fmla="*/ 488 w 570"/>
              <a:gd name="T69" fmla="*/ 585 h 710"/>
              <a:gd name="T70" fmla="*/ 538 w 570"/>
              <a:gd name="T71" fmla="*/ 637 h 710"/>
              <a:gd name="T72" fmla="*/ 570 w 570"/>
              <a:gd name="T73" fmla="*/ 643 h 710"/>
              <a:gd name="T74" fmla="*/ 538 w 570"/>
              <a:gd name="T75" fmla="*/ 697 h 710"/>
              <a:gd name="T76" fmla="*/ 495 w 570"/>
              <a:gd name="T77" fmla="*/ 675 h 710"/>
              <a:gd name="T78" fmla="*/ 432 w 570"/>
              <a:gd name="T79" fmla="*/ 608 h 710"/>
              <a:gd name="T80" fmla="*/ 331 w 570"/>
              <a:gd name="T81" fmla="*/ 684 h 710"/>
              <a:gd name="T82" fmla="*/ 212 w 570"/>
              <a:gd name="T83" fmla="*/ 710 h 710"/>
              <a:gd name="T84" fmla="*/ 139 w 570"/>
              <a:gd name="T85" fmla="*/ 697 h 710"/>
              <a:gd name="T86" fmla="*/ 58 w 570"/>
              <a:gd name="T87" fmla="*/ 646 h 710"/>
              <a:gd name="T88" fmla="*/ 6 w 570"/>
              <a:gd name="T89" fmla="*/ 556 h 710"/>
              <a:gd name="T90" fmla="*/ 5 w 570"/>
              <a:gd name="T91" fmla="*/ 452 h 710"/>
              <a:gd name="T92" fmla="*/ 49 w 570"/>
              <a:gd name="T93" fmla="*/ 363 h 710"/>
              <a:gd name="T94" fmla="*/ 124 w 570"/>
              <a:gd name="T95" fmla="*/ 300 h 710"/>
              <a:gd name="T96" fmla="*/ 168 w 570"/>
              <a:gd name="T97" fmla="*/ 273 h 710"/>
              <a:gd name="T98" fmla="*/ 124 w 570"/>
              <a:gd name="T99" fmla="*/ 211 h 710"/>
              <a:gd name="T100" fmla="*/ 110 w 570"/>
              <a:gd name="T101" fmla="*/ 137 h 710"/>
              <a:gd name="T102" fmla="*/ 139 w 570"/>
              <a:gd name="T103" fmla="*/ 65 h 710"/>
              <a:gd name="T104" fmla="*/ 200 w 570"/>
              <a:gd name="T105" fmla="*/ 13 h 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70" h="710">
                <a:moveTo>
                  <a:pt x="205" y="322"/>
                </a:moveTo>
                <a:lnTo>
                  <a:pt x="202" y="324"/>
                </a:lnTo>
                <a:lnTo>
                  <a:pt x="200" y="324"/>
                </a:lnTo>
                <a:lnTo>
                  <a:pt x="199" y="325"/>
                </a:lnTo>
                <a:lnTo>
                  <a:pt x="194" y="326"/>
                </a:lnTo>
                <a:lnTo>
                  <a:pt x="174" y="335"/>
                </a:lnTo>
                <a:lnTo>
                  <a:pt x="155" y="344"/>
                </a:lnTo>
                <a:lnTo>
                  <a:pt x="135" y="357"/>
                </a:lnTo>
                <a:lnTo>
                  <a:pt x="115" y="370"/>
                </a:lnTo>
                <a:lnTo>
                  <a:pt x="98" y="387"/>
                </a:lnTo>
                <a:lnTo>
                  <a:pt x="82" y="407"/>
                </a:lnTo>
                <a:lnTo>
                  <a:pt x="70" y="429"/>
                </a:lnTo>
                <a:lnTo>
                  <a:pt x="61" y="456"/>
                </a:lnTo>
                <a:lnTo>
                  <a:pt x="57" y="485"/>
                </a:lnTo>
                <a:lnTo>
                  <a:pt x="57" y="517"/>
                </a:lnTo>
                <a:lnTo>
                  <a:pt x="63" y="547"/>
                </a:lnTo>
                <a:lnTo>
                  <a:pt x="74" y="574"/>
                </a:lnTo>
                <a:lnTo>
                  <a:pt x="90" y="597"/>
                </a:lnTo>
                <a:lnTo>
                  <a:pt x="109" y="618"/>
                </a:lnTo>
                <a:lnTo>
                  <a:pt x="131" y="634"/>
                </a:lnTo>
                <a:lnTo>
                  <a:pt x="156" y="647"/>
                </a:lnTo>
                <a:lnTo>
                  <a:pt x="181" y="654"/>
                </a:lnTo>
                <a:lnTo>
                  <a:pt x="208" y="658"/>
                </a:lnTo>
                <a:lnTo>
                  <a:pt x="244" y="657"/>
                </a:lnTo>
                <a:lnTo>
                  <a:pt x="278" y="650"/>
                </a:lnTo>
                <a:lnTo>
                  <a:pt x="311" y="637"/>
                </a:lnTo>
                <a:lnTo>
                  <a:pt x="342" y="619"/>
                </a:lnTo>
                <a:lnTo>
                  <a:pt x="370" y="596"/>
                </a:lnTo>
                <a:lnTo>
                  <a:pt x="398" y="567"/>
                </a:lnTo>
                <a:lnTo>
                  <a:pt x="344" y="501"/>
                </a:lnTo>
                <a:lnTo>
                  <a:pt x="317" y="467"/>
                </a:lnTo>
                <a:lnTo>
                  <a:pt x="290" y="434"/>
                </a:lnTo>
                <a:lnTo>
                  <a:pt x="266" y="401"/>
                </a:lnTo>
                <a:lnTo>
                  <a:pt x="243" y="371"/>
                </a:lnTo>
                <a:lnTo>
                  <a:pt x="222" y="344"/>
                </a:lnTo>
                <a:lnTo>
                  <a:pt x="205" y="322"/>
                </a:lnTo>
                <a:close/>
                <a:moveTo>
                  <a:pt x="262" y="55"/>
                </a:moveTo>
                <a:lnTo>
                  <a:pt x="241" y="56"/>
                </a:lnTo>
                <a:lnTo>
                  <a:pt x="223" y="61"/>
                </a:lnTo>
                <a:lnTo>
                  <a:pt x="207" y="70"/>
                </a:lnTo>
                <a:lnTo>
                  <a:pt x="192" y="82"/>
                </a:lnTo>
                <a:lnTo>
                  <a:pt x="180" y="98"/>
                </a:lnTo>
                <a:lnTo>
                  <a:pt x="172" y="115"/>
                </a:lnTo>
                <a:lnTo>
                  <a:pt x="166" y="135"/>
                </a:lnTo>
                <a:lnTo>
                  <a:pt x="166" y="153"/>
                </a:lnTo>
                <a:lnTo>
                  <a:pt x="170" y="174"/>
                </a:lnTo>
                <a:lnTo>
                  <a:pt x="180" y="195"/>
                </a:lnTo>
                <a:lnTo>
                  <a:pt x="194" y="214"/>
                </a:lnTo>
                <a:lnTo>
                  <a:pt x="211" y="235"/>
                </a:lnTo>
                <a:lnTo>
                  <a:pt x="226" y="255"/>
                </a:lnTo>
                <a:lnTo>
                  <a:pt x="248" y="245"/>
                </a:lnTo>
                <a:lnTo>
                  <a:pt x="289" y="221"/>
                </a:lnTo>
                <a:lnTo>
                  <a:pt x="309" y="206"/>
                </a:lnTo>
                <a:lnTo>
                  <a:pt x="325" y="190"/>
                </a:lnTo>
                <a:lnTo>
                  <a:pt x="338" y="173"/>
                </a:lnTo>
                <a:lnTo>
                  <a:pt x="347" y="154"/>
                </a:lnTo>
                <a:lnTo>
                  <a:pt x="349" y="134"/>
                </a:lnTo>
                <a:lnTo>
                  <a:pt x="347" y="113"/>
                </a:lnTo>
                <a:lnTo>
                  <a:pt x="339" y="94"/>
                </a:lnTo>
                <a:lnTo>
                  <a:pt x="327" y="80"/>
                </a:lnTo>
                <a:lnTo>
                  <a:pt x="312" y="67"/>
                </a:lnTo>
                <a:lnTo>
                  <a:pt x="293" y="59"/>
                </a:lnTo>
                <a:lnTo>
                  <a:pt x="271" y="55"/>
                </a:lnTo>
                <a:lnTo>
                  <a:pt x="262" y="55"/>
                </a:lnTo>
                <a:close/>
                <a:moveTo>
                  <a:pt x="251" y="0"/>
                </a:moveTo>
                <a:lnTo>
                  <a:pt x="279" y="0"/>
                </a:lnTo>
                <a:lnTo>
                  <a:pt x="310" y="5"/>
                </a:lnTo>
                <a:lnTo>
                  <a:pt x="337" y="16"/>
                </a:lnTo>
                <a:lnTo>
                  <a:pt x="360" y="31"/>
                </a:lnTo>
                <a:lnTo>
                  <a:pt x="379" y="50"/>
                </a:lnTo>
                <a:lnTo>
                  <a:pt x="392" y="74"/>
                </a:lnTo>
                <a:lnTo>
                  <a:pt x="402" y="99"/>
                </a:lnTo>
                <a:lnTo>
                  <a:pt x="404" y="129"/>
                </a:lnTo>
                <a:lnTo>
                  <a:pt x="402" y="156"/>
                </a:lnTo>
                <a:lnTo>
                  <a:pt x="393" y="180"/>
                </a:lnTo>
                <a:lnTo>
                  <a:pt x="381" y="203"/>
                </a:lnTo>
                <a:lnTo>
                  <a:pt x="365" y="223"/>
                </a:lnTo>
                <a:lnTo>
                  <a:pt x="347" y="243"/>
                </a:lnTo>
                <a:lnTo>
                  <a:pt x="326" y="259"/>
                </a:lnTo>
                <a:lnTo>
                  <a:pt x="304" y="275"/>
                </a:lnTo>
                <a:lnTo>
                  <a:pt x="282" y="287"/>
                </a:lnTo>
                <a:lnTo>
                  <a:pt x="259" y="299"/>
                </a:lnTo>
                <a:lnTo>
                  <a:pt x="283" y="331"/>
                </a:lnTo>
                <a:lnTo>
                  <a:pt x="311" y="366"/>
                </a:lnTo>
                <a:lnTo>
                  <a:pt x="341" y="403"/>
                </a:lnTo>
                <a:lnTo>
                  <a:pt x="402" y="482"/>
                </a:lnTo>
                <a:lnTo>
                  <a:pt x="432" y="518"/>
                </a:lnTo>
                <a:lnTo>
                  <a:pt x="443" y="491"/>
                </a:lnTo>
                <a:lnTo>
                  <a:pt x="451" y="463"/>
                </a:lnTo>
                <a:lnTo>
                  <a:pt x="454" y="435"/>
                </a:lnTo>
                <a:lnTo>
                  <a:pt x="456" y="404"/>
                </a:lnTo>
                <a:lnTo>
                  <a:pt x="457" y="379"/>
                </a:lnTo>
                <a:lnTo>
                  <a:pt x="457" y="362"/>
                </a:lnTo>
                <a:lnTo>
                  <a:pt x="459" y="354"/>
                </a:lnTo>
                <a:lnTo>
                  <a:pt x="462" y="352"/>
                </a:lnTo>
                <a:lnTo>
                  <a:pt x="465" y="349"/>
                </a:lnTo>
                <a:lnTo>
                  <a:pt x="570" y="349"/>
                </a:lnTo>
                <a:lnTo>
                  <a:pt x="570" y="404"/>
                </a:lnTo>
                <a:lnTo>
                  <a:pt x="511" y="404"/>
                </a:lnTo>
                <a:lnTo>
                  <a:pt x="510" y="429"/>
                </a:lnTo>
                <a:lnTo>
                  <a:pt x="507" y="458"/>
                </a:lnTo>
                <a:lnTo>
                  <a:pt x="501" y="490"/>
                </a:lnTo>
                <a:lnTo>
                  <a:pt x="489" y="526"/>
                </a:lnTo>
                <a:lnTo>
                  <a:pt x="469" y="561"/>
                </a:lnTo>
                <a:lnTo>
                  <a:pt x="488" y="585"/>
                </a:lnTo>
                <a:lnTo>
                  <a:pt x="505" y="603"/>
                </a:lnTo>
                <a:lnTo>
                  <a:pt x="519" y="619"/>
                </a:lnTo>
                <a:lnTo>
                  <a:pt x="538" y="637"/>
                </a:lnTo>
                <a:lnTo>
                  <a:pt x="546" y="641"/>
                </a:lnTo>
                <a:lnTo>
                  <a:pt x="556" y="642"/>
                </a:lnTo>
                <a:lnTo>
                  <a:pt x="570" y="643"/>
                </a:lnTo>
                <a:lnTo>
                  <a:pt x="570" y="699"/>
                </a:lnTo>
                <a:lnTo>
                  <a:pt x="554" y="699"/>
                </a:lnTo>
                <a:lnTo>
                  <a:pt x="538" y="697"/>
                </a:lnTo>
                <a:lnTo>
                  <a:pt x="521" y="692"/>
                </a:lnTo>
                <a:lnTo>
                  <a:pt x="503" y="683"/>
                </a:lnTo>
                <a:lnTo>
                  <a:pt x="495" y="675"/>
                </a:lnTo>
                <a:lnTo>
                  <a:pt x="468" y="648"/>
                </a:lnTo>
                <a:lnTo>
                  <a:pt x="451" y="630"/>
                </a:lnTo>
                <a:lnTo>
                  <a:pt x="432" y="608"/>
                </a:lnTo>
                <a:lnTo>
                  <a:pt x="401" y="638"/>
                </a:lnTo>
                <a:lnTo>
                  <a:pt x="366" y="664"/>
                </a:lnTo>
                <a:lnTo>
                  <a:pt x="331" y="684"/>
                </a:lnTo>
                <a:lnTo>
                  <a:pt x="293" y="699"/>
                </a:lnTo>
                <a:lnTo>
                  <a:pt x="254" y="707"/>
                </a:lnTo>
                <a:lnTo>
                  <a:pt x="212" y="710"/>
                </a:lnTo>
                <a:lnTo>
                  <a:pt x="201" y="710"/>
                </a:lnTo>
                <a:lnTo>
                  <a:pt x="169" y="706"/>
                </a:lnTo>
                <a:lnTo>
                  <a:pt x="139" y="697"/>
                </a:lnTo>
                <a:lnTo>
                  <a:pt x="109" y="684"/>
                </a:lnTo>
                <a:lnTo>
                  <a:pt x="82" y="667"/>
                </a:lnTo>
                <a:lnTo>
                  <a:pt x="58" y="646"/>
                </a:lnTo>
                <a:lnTo>
                  <a:pt x="36" y="619"/>
                </a:lnTo>
                <a:lnTo>
                  <a:pt x="19" y="588"/>
                </a:lnTo>
                <a:lnTo>
                  <a:pt x="6" y="556"/>
                </a:lnTo>
                <a:lnTo>
                  <a:pt x="0" y="521"/>
                </a:lnTo>
                <a:lnTo>
                  <a:pt x="0" y="485"/>
                </a:lnTo>
                <a:lnTo>
                  <a:pt x="5" y="452"/>
                </a:lnTo>
                <a:lnTo>
                  <a:pt x="15" y="420"/>
                </a:lnTo>
                <a:lnTo>
                  <a:pt x="30" y="391"/>
                </a:lnTo>
                <a:lnTo>
                  <a:pt x="49" y="363"/>
                </a:lnTo>
                <a:lnTo>
                  <a:pt x="73" y="338"/>
                </a:lnTo>
                <a:lnTo>
                  <a:pt x="98" y="317"/>
                </a:lnTo>
                <a:lnTo>
                  <a:pt x="124" y="300"/>
                </a:lnTo>
                <a:lnTo>
                  <a:pt x="148" y="288"/>
                </a:lnTo>
                <a:lnTo>
                  <a:pt x="170" y="278"/>
                </a:lnTo>
                <a:lnTo>
                  <a:pt x="168" y="273"/>
                </a:lnTo>
                <a:lnTo>
                  <a:pt x="166" y="272"/>
                </a:lnTo>
                <a:lnTo>
                  <a:pt x="136" y="233"/>
                </a:lnTo>
                <a:lnTo>
                  <a:pt x="124" y="211"/>
                </a:lnTo>
                <a:lnTo>
                  <a:pt x="115" y="189"/>
                </a:lnTo>
                <a:lnTo>
                  <a:pt x="110" y="163"/>
                </a:lnTo>
                <a:lnTo>
                  <a:pt x="110" y="137"/>
                </a:lnTo>
                <a:lnTo>
                  <a:pt x="115" y="113"/>
                </a:lnTo>
                <a:lnTo>
                  <a:pt x="125" y="88"/>
                </a:lnTo>
                <a:lnTo>
                  <a:pt x="139" y="65"/>
                </a:lnTo>
                <a:lnTo>
                  <a:pt x="156" y="45"/>
                </a:lnTo>
                <a:lnTo>
                  <a:pt x="177" y="27"/>
                </a:lnTo>
                <a:lnTo>
                  <a:pt x="200" y="13"/>
                </a:lnTo>
                <a:lnTo>
                  <a:pt x="224" y="5"/>
                </a:lnTo>
                <a:lnTo>
                  <a:pt x="25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4FEDFF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  <a:lvl2pPr>
              <a:defRPr sz="1600"/>
            </a:lvl2pPr>
            <a:lvl3pPr marL="270000" indent="-270000">
              <a:defRPr sz="1600"/>
            </a:lvl3pPr>
            <a:lvl4pPr marL="540000" indent="-270000">
              <a:defRPr sz="1600"/>
            </a:lvl4pPr>
            <a:lvl5pPr marL="810000" indent="-270000">
              <a:defRPr sz="1600"/>
            </a:lvl5pPr>
            <a:lvl6pPr marL="1080000" indent="-270000">
              <a:defRPr sz="1600"/>
            </a:lvl6pPr>
            <a:lvl7pPr marL="1350000" indent="-270000">
              <a:defRPr sz="1600"/>
            </a:lvl7pPr>
            <a:lvl8pPr marL="1620000" indent="-270000">
              <a:defRPr sz="1600"/>
            </a:lvl8pPr>
            <a:lvl9pPr marL="1890000" indent="-270000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0A54BE20-087E-4005-A3AC-1AB479F3F15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7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378719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31188" cy="1081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73238"/>
            <a:ext cx="4038600" cy="453548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 marL="1440000" indent="-360000">
              <a:defRPr sz="1600" baseline="0"/>
            </a:lvl6pPr>
            <a:lvl7pPr marL="1800000" indent="-360000">
              <a:defRPr sz="1600" baseline="0"/>
            </a:lvl7pPr>
            <a:lvl8pPr marL="2160000" indent="-360000">
              <a:defRPr sz="1600"/>
            </a:lvl8pPr>
            <a:lvl9pPr marL="2520000" indent="-360000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US" dirty="0" smtClean="0"/>
          </a:p>
          <a:p>
            <a:pPr lvl="6"/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53548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 marL="1440000" indent="-360000">
              <a:defRPr sz="1600"/>
            </a:lvl6pPr>
            <a:lvl7pPr marL="1800000" indent="-360000">
              <a:defRPr sz="1600" baseline="0"/>
            </a:lvl7pPr>
            <a:lvl8pPr marL="2160000" indent="-360000">
              <a:defRPr sz="1600"/>
            </a:lvl8pPr>
            <a:lvl9pPr marL="2520000" indent="-360000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68313" y="6381750"/>
            <a:ext cx="730250" cy="179388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Page </a:t>
            </a:r>
            <a:fld id="{14D95764-FF53-412A-8CD4-0E1F7016CEA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2195513" y="6381750"/>
            <a:ext cx="4754562" cy="33972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Subject matter | Client Details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  <p:custDataLst>
              <p:tags r:id="rId2"/>
            </p:custDataLst>
          </p:nvPr>
        </p:nvSpPr>
        <p:spPr>
          <a:xfrm>
            <a:off x="468313" y="6561138"/>
            <a:ext cx="1619250" cy="15875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© Bird &amp; Bird LLP 2013</a:t>
            </a:r>
            <a:endParaRPr lang="en-GB" dirty="0"/>
          </a:p>
        </p:txBody>
      </p:sp>
      <p:grpSp>
        <p:nvGrpSpPr>
          <p:cNvPr id="8" name="Group 38"/>
          <p:cNvGrpSpPr>
            <a:grpSpLocks/>
          </p:cNvGrpSpPr>
          <p:nvPr userDrawn="1"/>
        </p:nvGrpSpPr>
        <p:grpSpPr bwMode="auto">
          <a:xfrm>
            <a:off x="7186613" y="6419850"/>
            <a:ext cx="1500187" cy="265113"/>
            <a:chOff x="385" y="949"/>
            <a:chExt cx="4036" cy="712"/>
          </a:xfrm>
        </p:grpSpPr>
        <p:sp>
          <p:nvSpPr>
            <p:cNvPr id="9" name="Freeform 39"/>
            <p:cNvSpPr>
              <a:spLocks/>
            </p:cNvSpPr>
            <p:nvPr/>
          </p:nvSpPr>
          <p:spPr bwMode="auto">
            <a:xfrm>
              <a:off x="957" y="1002"/>
              <a:ext cx="128" cy="123"/>
            </a:xfrm>
            <a:custGeom>
              <a:avLst/>
              <a:gdLst>
                <a:gd name="T0" fmla="*/ 65 w 128"/>
                <a:gd name="T1" fmla="*/ 0 h 123"/>
                <a:gd name="T2" fmla="*/ 85 w 128"/>
                <a:gd name="T3" fmla="*/ 3 h 123"/>
                <a:gd name="T4" fmla="*/ 103 w 128"/>
                <a:gd name="T5" fmla="*/ 12 h 123"/>
                <a:gd name="T6" fmla="*/ 116 w 128"/>
                <a:gd name="T7" fmla="*/ 25 h 123"/>
                <a:gd name="T8" fmla="*/ 125 w 128"/>
                <a:gd name="T9" fmla="*/ 43 h 123"/>
                <a:gd name="T10" fmla="*/ 128 w 128"/>
                <a:gd name="T11" fmla="*/ 62 h 123"/>
                <a:gd name="T12" fmla="*/ 125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5 w 128"/>
                <a:gd name="T21" fmla="*/ 123 h 123"/>
                <a:gd name="T22" fmla="*/ 45 w 128"/>
                <a:gd name="T23" fmla="*/ 120 h 123"/>
                <a:gd name="T24" fmla="*/ 27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7 w 128"/>
                <a:gd name="T37" fmla="*/ 12 h 123"/>
                <a:gd name="T38" fmla="*/ 44 w 128"/>
                <a:gd name="T39" fmla="*/ 3 h 123"/>
                <a:gd name="T40" fmla="*/ 65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5" y="0"/>
                  </a:moveTo>
                  <a:lnTo>
                    <a:pt x="85" y="3"/>
                  </a:lnTo>
                  <a:lnTo>
                    <a:pt x="103" y="12"/>
                  </a:lnTo>
                  <a:lnTo>
                    <a:pt x="116" y="25"/>
                  </a:lnTo>
                  <a:lnTo>
                    <a:pt x="125" y="43"/>
                  </a:lnTo>
                  <a:lnTo>
                    <a:pt x="128" y="62"/>
                  </a:lnTo>
                  <a:lnTo>
                    <a:pt x="125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5" y="123"/>
                  </a:lnTo>
                  <a:lnTo>
                    <a:pt x="45" y="120"/>
                  </a:lnTo>
                  <a:lnTo>
                    <a:pt x="27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7" y="12"/>
                  </a:lnTo>
                  <a:lnTo>
                    <a:pt x="44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40"/>
            <p:cNvSpPr>
              <a:spLocks/>
            </p:cNvSpPr>
            <p:nvPr/>
          </p:nvSpPr>
          <p:spPr bwMode="auto">
            <a:xfrm>
              <a:off x="3391" y="1002"/>
              <a:ext cx="128" cy="123"/>
            </a:xfrm>
            <a:custGeom>
              <a:avLst/>
              <a:gdLst>
                <a:gd name="T0" fmla="*/ 64 w 128"/>
                <a:gd name="T1" fmla="*/ 0 h 123"/>
                <a:gd name="T2" fmla="*/ 85 w 128"/>
                <a:gd name="T3" fmla="*/ 3 h 123"/>
                <a:gd name="T4" fmla="*/ 102 w 128"/>
                <a:gd name="T5" fmla="*/ 12 h 123"/>
                <a:gd name="T6" fmla="*/ 116 w 128"/>
                <a:gd name="T7" fmla="*/ 25 h 123"/>
                <a:gd name="T8" fmla="*/ 124 w 128"/>
                <a:gd name="T9" fmla="*/ 43 h 123"/>
                <a:gd name="T10" fmla="*/ 128 w 128"/>
                <a:gd name="T11" fmla="*/ 62 h 123"/>
                <a:gd name="T12" fmla="*/ 124 w 128"/>
                <a:gd name="T13" fmla="*/ 81 h 123"/>
                <a:gd name="T14" fmla="*/ 116 w 128"/>
                <a:gd name="T15" fmla="*/ 98 h 123"/>
                <a:gd name="T16" fmla="*/ 101 w 128"/>
                <a:gd name="T17" fmla="*/ 111 h 123"/>
                <a:gd name="T18" fmla="*/ 84 w 128"/>
                <a:gd name="T19" fmla="*/ 120 h 123"/>
                <a:gd name="T20" fmla="*/ 64 w 128"/>
                <a:gd name="T21" fmla="*/ 123 h 123"/>
                <a:gd name="T22" fmla="*/ 45 w 128"/>
                <a:gd name="T23" fmla="*/ 120 h 123"/>
                <a:gd name="T24" fmla="*/ 26 w 128"/>
                <a:gd name="T25" fmla="*/ 111 h 123"/>
                <a:gd name="T26" fmla="*/ 13 w 128"/>
                <a:gd name="T27" fmla="*/ 98 h 123"/>
                <a:gd name="T28" fmla="*/ 3 w 128"/>
                <a:gd name="T29" fmla="*/ 81 h 123"/>
                <a:gd name="T30" fmla="*/ 0 w 128"/>
                <a:gd name="T31" fmla="*/ 62 h 123"/>
                <a:gd name="T32" fmla="*/ 3 w 128"/>
                <a:gd name="T33" fmla="*/ 43 h 123"/>
                <a:gd name="T34" fmla="*/ 12 w 128"/>
                <a:gd name="T35" fmla="*/ 25 h 123"/>
                <a:gd name="T36" fmla="*/ 26 w 128"/>
                <a:gd name="T37" fmla="*/ 12 h 123"/>
                <a:gd name="T38" fmla="*/ 44 w 128"/>
                <a:gd name="T39" fmla="*/ 3 h 123"/>
                <a:gd name="T40" fmla="*/ 64 w 128"/>
                <a:gd name="T4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8" h="123">
                  <a:moveTo>
                    <a:pt x="64" y="0"/>
                  </a:moveTo>
                  <a:lnTo>
                    <a:pt x="85" y="3"/>
                  </a:lnTo>
                  <a:lnTo>
                    <a:pt x="102" y="12"/>
                  </a:lnTo>
                  <a:lnTo>
                    <a:pt x="116" y="25"/>
                  </a:lnTo>
                  <a:lnTo>
                    <a:pt x="124" y="43"/>
                  </a:lnTo>
                  <a:lnTo>
                    <a:pt x="128" y="62"/>
                  </a:lnTo>
                  <a:lnTo>
                    <a:pt x="124" y="81"/>
                  </a:lnTo>
                  <a:lnTo>
                    <a:pt x="116" y="98"/>
                  </a:lnTo>
                  <a:lnTo>
                    <a:pt x="101" y="111"/>
                  </a:lnTo>
                  <a:lnTo>
                    <a:pt x="84" y="120"/>
                  </a:lnTo>
                  <a:lnTo>
                    <a:pt x="64" y="123"/>
                  </a:lnTo>
                  <a:lnTo>
                    <a:pt x="45" y="120"/>
                  </a:lnTo>
                  <a:lnTo>
                    <a:pt x="26" y="111"/>
                  </a:lnTo>
                  <a:lnTo>
                    <a:pt x="13" y="98"/>
                  </a:lnTo>
                  <a:lnTo>
                    <a:pt x="3" y="81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1"/>
            <p:cNvSpPr>
              <a:spLocks noEditPoints="1"/>
            </p:cNvSpPr>
            <p:nvPr/>
          </p:nvSpPr>
          <p:spPr bwMode="auto">
            <a:xfrm>
              <a:off x="385" y="1026"/>
              <a:ext cx="508" cy="624"/>
            </a:xfrm>
            <a:custGeom>
              <a:avLst/>
              <a:gdLst>
                <a:gd name="T0" fmla="*/ 178 w 508"/>
                <a:gd name="T1" fmla="*/ 511 h 624"/>
                <a:gd name="T2" fmla="*/ 181 w 508"/>
                <a:gd name="T3" fmla="*/ 550 h 624"/>
                <a:gd name="T4" fmla="*/ 197 w 508"/>
                <a:gd name="T5" fmla="*/ 570 h 624"/>
                <a:gd name="T6" fmla="*/ 235 w 508"/>
                <a:gd name="T7" fmla="*/ 577 h 624"/>
                <a:gd name="T8" fmla="*/ 296 w 508"/>
                <a:gd name="T9" fmla="*/ 576 h 624"/>
                <a:gd name="T10" fmla="*/ 345 w 508"/>
                <a:gd name="T11" fmla="*/ 561 h 624"/>
                <a:gd name="T12" fmla="*/ 378 w 508"/>
                <a:gd name="T13" fmla="*/ 532 h 624"/>
                <a:gd name="T14" fmla="*/ 394 w 508"/>
                <a:gd name="T15" fmla="*/ 488 h 624"/>
                <a:gd name="T16" fmla="*/ 394 w 508"/>
                <a:gd name="T17" fmla="*/ 427 h 624"/>
                <a:gd name="T18" fmla="*/ 380 w 508"/>
                <a:gd name="T19" fmla="*/ 375 h 624"/>
                <a:gd name="T20" fmla="*/ 346 w 508"/>
                <a:gd name="T21" fmla="*/ 342 h 624"/>
                <a:gd name="T22" fmla="*/ 295 w 508"/>
                <a:gd name="T23" fmla="*/ 327 h 624"/>
                <a:gd name="T24" fmla="*/ 178 w 508"/>
                <a:gd name="T25" fmla="*/ 325 h 624"/>
                <a:gd name="T26" fmla="*/ 195 w 508"/>
                <a:gd name="T27" fmla="*/ 49 h 624"/>
                <a:gd name="T28" fmla="*/ 178 w 508"/>
                <a:gd name="T29" fmla="*/ 277 h 624"/>
                <a:gd name="T30" fmla="*/ 280 w 508"/>
                <a:gd name="T31" fmla="*/ 275 h 624"/>
                <a:gd name="T32" fmla="*/ 328 w 508"/>
                <a:gd name="T33" fmla="*/ 256 h 624"/>
                <a:gd name="T34" fmla="*/ 359 w 508"/>
                <a:gd name="T35" fmla="*/ 220 h 624"/>
                <a:gd name="T36" fmla="*/ 368 w 508"/>
                <a:gd name="T37" fmla="*/ 167 h 624"/>
                <a:gd name="T38" fmla="*/ 362 w 508"/>
                <a:gd name="T39" fmla="*/ 110 h 624"/>
                <a:gd name="T40" fmla="*/ 342 w 508"/>
                <a:gd name="T41" fmla="*/ 74 h 624"/>
                <a:gd name="T42" fmla="*/ 304 w 508"/>
                <a:gd name="T43" fmla="*/ 54 h 624"/>
                <a:gd name="T44" fmla="*/ 245 w 508"/>
                <a:gd name="T45" fmla="*/ 48 h 624"/>
                <a:gd name="T46" fmla="*/ 0 w 508"/>
                <a:gd name="T47" fmla="*/ 0 h 624"/>
                <a:gd name="T48" fmla="*/ 299 w 508"/>
                <a:gd name="T49" fmla="*/ 3 h 624"/>
                <a:gd name="T50" fmla="*/ 376 w 508"/>
                <a:gd name="T51" fmla="*/ 17 h 624"/>
                <a:gd name="T52" fmla="*/ 431 w 508"/>
                <a:gd name="T53" fmla="*/ 47 h 624"/>
                <a:gd name="T54" fmla="*/ 464 w 508"/>
                <a:gd name="T55" fmla="*/ 91 h 624"/>
                <a:gd name="T56" fmla="*/ 475 w 508"/>
                <a:gd name="T57" fmla="*/ 150 h 624"/>
                <a:gd name="T58" fmla="*/ 464 w 508"/>
                <a:gd name="T59" fmla="*/ 209 h 624"/>
                <a:gd name="T60" fmla="*/ 430 w 508"/>
                <a:gd name="T61" fmla="*/ 254 h 624"/>
                <a:gd name="T62" fmla="*/ 373 w 508"/>
                <a:gd name="T63" fmla="*/ 285 h 624"/>
                <a:gd name="T64" fmla="*/ 376 w 508"/>
                <a:gd name="T65" fmla="*/ 302 h 624"/>
                <a:gd name="T66" fmla="*/ 440 w 508"/>
                <a:gd name="T67" fmla="*/ 325 h 624"/>
                <a:gd name="T68" fmla="*/ 484 w 508"/>
                <a:gd name="T69" fmla="*/ 363 h 624"/>
                <a:gd name="T70" fmla="*/ 506 w 508"/>
                <a:gd name="T71" fmla="*/ 416 h 624"/>
                <a:gd name="T72" fmla="*/ 506 w 508"/>
                <a:gd name="T73" fmla="*/ 479 h 624"/>
                <a:gd name="T74" fmla="*/ 485 w 508"/>
                <a:gd name="T75" fmla="*/ 535 h 624"/>
                <a:gd name="T76" fmla="*/ 446 w 508"/>
                <a:gd name="T77" fmla="*/ 577 h 624"/>
                <a:gd name="T78" fmla="*/ 389 w 508"/>
                <a:gd name="T79" fmla="*/ 607 h 624"/>
                <a:gd name="T80" fmla="*/ 316 w 508"/>
                <a:gd name="T81" fmla="*/ 622 h 624"/>
                <a:gd name="T82" fmla="*/ 0 w 508"/>
                <a:gd name="T83" fmla="*/ 624 h 624"/>
                <a:gd name="T84" fmla="*/ 48 w 508"/>
                <a:gd name="T85" fmla="*/ 577 h 624"/>
                <a:gd name="T86" fmla="*/ 66 w 508"/>
                <a:gd name="T87" fmla="*/ 570 h 624"/>
                <a:gd name="T88" fmla="*/ 72 w 508"/>
                <a:gd name="T89" fmla="*/ 548 h 624"/>
                <a:gd name="T90" fmla="*/ 69 w 508"/>
                <a:gd name="T91" fmla="*/ 57 h 624"/>
                <a:gd name="T92" fmla="*/ 48 w 508"/>
                <a:gd name="T93" fmla="*/ 48 h 624"/>
                <a:gd name="T94" fmla="*/ 0 w 508"/>
                <a:gd name="T95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8" h="624">
                  <a:moveTo>
                    <a:pt x="178" y="325"/>
                  </a:moveTo>
                  <a:lnTo>
                    <a:pt x="178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6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4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7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80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8" y="325"/>
                  </a:lnTo>
                  <a:close/>
                  <a:moveTo>
                    <a:pt x="218" y="48"/>
                  </a:moveTo>
                  <a:lnTo>
                    <a:pt x="195" y="49"/>
                  </a:lnTo>
                  <a:lnTo>
                    <a:pt x="178" y="52"/>
                  </a:lnTo>
                  <a:lnTo>
                    <a:pt x="178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9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2" y="74"/>
                  </a:lnTo>
                  <a:lnTo>
                    <a:pt x="324" y="61"/>
                  </a:lnTo>
                  <a:lnTo>
                    <a:pt x="304" y="54"/>
                  </a:lnTo>
                  <a:lnTo>
                    <a:pt x="277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1" y="66"/>
                  </a:lnTo>
                  <a:lnTo>
                    <a:pt x="464" y="91"/>
                  </a:lnTo>
                  <a:lnTo>
                    <a:pt x="473" y="118"/>
                  </a:lnTo>
                  <a:lnTo>
                    <a:pt x="475" y="150"/>
                  </a:lnTo>
                  <a:lnTo>
                    <a:pt x="473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3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40" y="325"/>
                  </a:lnTo>
                  <a:lnTo>
                    <a:pt x="464" y="342"/>
                  </a:lnTo>
                  <a:lnTo>
                    <a:pt x="484" y="363"/>
                  </a:lnTo>
                  <a:lnTo>
                    <a:pt x="497" y="387"/>
                  </a:lnTo>
                  <a:lnTo>
                    <a:pt x="506" y="416"/>
                  </a:lnTo>
                  <a:lnTo>
                    <a:pt x="508" y="448"/>
                  </a:lnTo>
                  <a:lnTo>
                    <a:pt x="506" y="479"/>
                  </a:lnTo>
                  <a:lnTo>
                    <a:pt x="498" y="509"/>
                  </a:lnTo>
                  <a:lnTo>
                    <a:pt x="485" y="535"/>
                  </a:lnTo>
                  <a:lnTo>
                    <a:pt x="468" y="558"/>
                  </a:lnTo>
                  <a:lnTo>
                    <a:pt x="446" y="577"/>
                  </a:lnTo>
                  <a:lnTo>
                    <a:pt x="420" y="593"/>
                  </a:lnTo>
                  <a:lnTo>
                    <a:pt x="389" y="607"/>
                  </a:lnTo>
                  <a:lnTo>
                    <a:pt x="355" y="617"/>
                  </a:lnTo>
                  <a:lnTo>
                    <a:pt x="316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69"/>
                  </a:lnTo>
                  <a:lnTo>
                    <a:pt x="69" y="57"/>
                  </a:lnTo>
                  <a:lnTo>
                    <a:pt x="60" y="50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2"/>
            <p:cNvSpPr>
              <a:spLocks/>
            </p:cNvSpPr>
            <p:nvPr/>
          </p:nvSpPr>
          <p:spPr bwMode="auto">
            <a:xfrm>
              <a:off x="1155" y="1176"/>
              <a:ext cx="347" cy="474"/>
            </a:xfrm>
            <a:custGeom>
              <a:avLst/>
              <a:gdLst>
                <a:gd name="T0" fmla="*/ 306 w 347"/>
                <a:gd name="T1" fmla="*/ 2 h 474"/>
                <a:gd name="T2" fmla="*/ 335 w 347"/>
                <a:gd name="T3" fmla="*/ 22 h 474"/>
                <a:gd name="T4" fmla="*/ 347 w 347"/>
                <a:gd name="T5" fmla="*/ 57 h 474"/>
                <a:gd name="T6" fmla="*/ 339 w 347"/>
                <a:gd name="T7" fmla="*/ 88 h 474"/>
                <a:gd name="T8" fmla="*/ 320 w 347"/>
                <a:gd name="T9" fmla="*/ 105 h 474"/>
                <a:gd name="T10" fmla="*/ 295 w 347"/>
                <a:gd name="T11" fmla="*/ 111 h 474"/>
                <a:gd name="T12" fmla="*/ 263 w 347"/>
                <a:gd name="T13" fmla="*/ 106 h 474"/>
                <a:gd name="T14" fmla="*/ 246 w 347"/>
                <a:gd name="T15" fmla="*/ 90 h 474"/>
                <a:gd name="T16" fmla="*/ 238 w 347"/>
                <a:gd name="T17" fmla="*/ 74 h 474"/>
                <a:gd name="T18" fmla="*/ 231 w 347"/>
                <a:gd name="T19" fmla="*/ 68 h 474"/>
                <a:gd name="T20" fmla="*/ 224 w 347"/>
                <a:gd name="T21" fmla="*/ 67 h 474"/>
                <a:gd name="T22" fmla="*/ 198 w 347"/>
                <a:gd name="T23" fmla="*/ 76 h 474"/>
                <a:gd name="T24" fmla="*/ 170 w 347"/>
                <a:gd name="T25" fmla="*/ 94 h 474"/>
                <a:gd name="T26" fmla="*/ 159 w 347"/>
                <a:gd name="T27" fmla="*/ 405 h 474"/>
                <a:gd name="T28" fmla="*/ 164 w 347"/>
                <a:gd name="T29" fmla="*/ 426 h 474"/>
                <a:gd name="T30" fmla="*/ 175 w 347"/>
                <a:gd name="T31" fmla="*/ 434 h 474"/>
                <a:gd name="T32" fmla="*/ 227 w 347"/>
                <a:gd name="T33" fmla="*/ 474 h 474"/>
                <a:gd name="T34" fmla="*/ 1 w 347"/>
                <a:gd name="T35" fmla="*/ 434 h 474"/>
                <a:gd name="T36" fmla="*/ 51 w 347"/>
                <a:gd name="T37" fmla="*/ 431 h 474"/>
                <a:gd name="T38" fmla="*/ 60 w 347"/>
                <a:gd name="T39" fmla="*/ 418 h 474"/>
                <a:gd name="T40" fmla="*/ 61 w 347"/>
                <a:gd name="T41" fmla="*/ 402 h 474"/>
                <a:gd name="T42" fmla="*/ 62 w 347"/>
                <a:gd name="T43" fmla="*/ 112 h 474"/>
                <a:gd name="T44" fmla="*/ 61 w 347"/>
                <a:gd name="T45" fmla="*/ 90 h 474"/>
                <a:gd name="T46" fmla="*/ 49 w 347"/>
                <a:gd name="T47" fmla="*/ 73 h 474"/>
                <a:gd name="T48" fmla="*/ 0 w 347"/>
                <a:gd name="T49" fmla="*/ 72 h 474"/>
                <a:gd name="T50" fmla="*/ 153 w 347"/>
                <a:gd name="T51" fmla="*/ 25 h 474"/>
                <a:gd name="T52" fmla="*/ 158 w 347"/>
                <a:gd name="T53" fmla="*/ 29 h 474"/>
                <a:gd name="T54" fmla="*/ 160 w 347"/>
                <a:gd name="T55" fmla="*/ 35 h 474"/>
                <a:gd name="T56" fmla="*/ 159 w 347"/>
                <a:gd name="T57" fmla="*/ 38 h 474"/>
                <a:gd name="T58" fmla="*/ 180 w 347"/>
                <a:gd name="T59" fmla="*/ 38 h 474"/>
                <a:gd name="T60" fmla="*/ 230 w 347"/>
                <a:gd name="T61" fmla="*/ 11 h 474"/>
                <a:gd name="T62" fmla="*/ 284 w 347"/>
                <a:gd name="T6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7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7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1" y="98"/>
                  </a:lnTo>
                  <a:lnTo>
                    <a:pt x="320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8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5" y="83"/>
                  </a:lnTo>
                  <a:lnTo>
                    <a:pt x="170" y="94"/>
                  </a:lnTo>
                  <a:lnTo>
                    <a:pt x="159" y="104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7" y="434"/>
                  </a:lnTo>
                  <a:lnTo>
                    <a:pt x="227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402"/>
                  </a:lnTo>
                  <a:lnTo>
                    <a:pt x="62" y="397"/>
                  </a:lnTo>
                  <a:lnTo>
                    <a:pt x="62" y="112"/>
                  </a:lnTo>
                  <a:lnTo>
                    <a:pt x="61" y="100"/>
                  </a:lnTo>
                  <a:lnTo>
                    <a:pt x="61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6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3"/>
            <p:cNvSpPr>
              <a:spLocks/>
            </p:cNvSpPr>
            <p:nvPr/>
          </p:nvSpPr>
          <p:spPr bwMode="auto">
            <a:xfrm>
              <a:off x="911" y="1201"/>
              <a:ext cx="226" cy="449"/>
            </a:xfrm>
            <a:custGeom>
              <a:avLst/>
              <a:gdLst>
                <a:gd name="T0" fmla="*/ 0 w 226"/>
                <a:gd name="T1" fmla="*/ 0 h 449"/>
                <a:gd name="T2" fmla="*/ 163 w 226"/>
                <a:gd name="T3" fmla="*/ 0 h 449"/>
                <a:gd name="T4" fmla="*/ 166 w 226"/>
                <a:gd name="T5" fmla="*/ 2 h 449"/>
                <a:gd name="T6" fmla="*/ 167 w 226"/>
                <a:gd name="T7" fmla="*/ 3 h 449"/>
                <a:gd name="T8" fmla="*/ 168 w 226"/>
                <a:gd name="T9" fmla="*/ 5 h 449"/>
                <a:gd name="T10" fmla="*/ 168 w 226"/>
                <a:gd name="T11" fmla="*/ 15 h 449"/>
                <a:gd name="T12" fmla="*/ 167 w 226"/>
                <a:gd name="T13" fmla="*/ 24 h 449"/>
                <a:gd name="T14" fmla="*/ 167 w 226"/>
                <a:gd name="T15" fmla="*/ 40 h 449"/>
                <a:gd name="T16" fmla="*/ 166 w 226"/>
                <a:gd name="T17" fmla="*/ 62 h 449"/>
                <a:gd name="T18" fmla="*/ 166 w 226"/>
                <a:gd name="T19" fmla="*/ 380 h 449"/>
                <a:gd name="T20" fmla="*/ 167 w 226"/>
                <a:gd name="T21" fmla="*/ 393 h 449"/>
                <a:gd name="T22" fmla="*/ 171 w 226"/>
                <a:gd name="T23" fmla="*/ 401 h 449"/>
                <a:gd name="T24" fmla="*/ 175 w 226"/>
                <a:gd name="T25" fmla="*/ 406 h 449"/>
                <a:gd name="T26" fmla="*/ 183 w 226"/>
                <a:gd name="T27" fmla="*/ 409 h 449"/>
                <a:gd name="T28" fmla="*/ 226 w 226"/>
                <a:gd name="T29" fmla="*/ 409 h 449"/>
                <a:gd name="T30" fmla="*/ 226 w 226"/>
                <a:gd name="T31" fmla="*/ 449 h 449"/>
                <a:gd name="T32" fmla="*/ 9 w 226"/>
                <a:gd name="T33" fmla="*/ 449 h 449"/>
                <a:gd name="T34" fmla="*/ 9 w 226"/>
                <a:gd name="T35" fmla="*/ 409 h 449"/>
                <a:gd name="T36" fmla="*/ 46 w 226"/>
                <a:gd name="T37" fmla="*/ 409 h 449"/>
                <a:gd name="T38" fmla="*/ 57 w 226"/>
                <a:gd name="T39" fmla="*/ 406 h 449"/>
                <a:gd name="T40" fmla="*/ 64 w 226"/>
                <a:gd name="T41" fmla="*/ 400 h 449"/>
                <a:gd name="T42" fmla="*/ 68 w 226"/>
                <a:gd name="T43" fmla="*/ 389 h 449"/>
                <a:gd name="T44" fmla="*/ 68 w 226"/>
                <a:gd name="T45" fmla="*/ 388 h 449"/>
                <a:gd name="T46" fmla="*/ 69 w 226"/>
                <a:gd name="T47" fmla="*/ 385 h 449"/>
                <a:gd name="T48" fmla="*/ 69 w 226"/>
                <a:gd name="T49" fmla="*/ 72 h 449"/>
                <a:gd name="T50" fmla="*/ 68 w 226"/>
                <a:gd name="T51" fmla="*/ 59 h 449"/>
                <a:gd name="T52" fmla="*/ 68 w 226"/>
                <a:gd name="T53" fmla="*/ 54 h 449"/>
                <a:gd name="T54" fmla="*/ 63 w 226"/>
                <a:gd name="T55" fmla="*/ 47 h 449"/>
                <a:gd name="T56" fmla="*/ 56 w 226"/>
                <a:gd name="T57" fmla="*/ 42 h 449"/>
                <a:gd name="T58" fmla="*/ 46 w 226"/>
                <a:gd name="T59" fmla="*/ 41 h 449"/>
                <a:gd name="T60" fmla="*/ 0 w 226"/>
                <a:gd name="T61" fmla="*/ 40 h 449"/>
                <a:gd name="T62" fmla="*/ 0 w 226"/>
                <a:gd name="T63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449">
                  <a:moveTo>
                    <a:pt x="0" y="0"/>
                  </a:moveTo>
                  <a:lnTo>
                    <a:pt x="163" y="0"/>
                  </a:lnTo>
                  <a:lnTo>
                    <a:pt x="166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6" y="62"/>
                  </a:lnTo>
                  <a:lnTo>
                    <a:pt x="166" y="380"/>
                  </a:lnTo>
                  <a:lnTo>
                    <a:pt x="167" y="393"/>
                  </a:lnTo>
                  <a:lnTo>
                    <a:pt x="171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6" y="409"/>
                  </a:lnTo>
                  <a:lnTo>
                    <a:pt x="226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8"/>
                  </a:lnTo>
                  <a:lnTo>
                    <a:pt x="69" y="385"/>
                  </a:lnTo>
                  <a:lnTo>
                    <a:pt x="69" y="72"/>
                  </a:lnTo>
                  <a:lnTo>
                    <a:pt x="68" y="59"/>
                  </a:lnTo>
                  <a:lnTo>
                    <a:pt x="68" y="54"/>
                  </a:lnTo>
                  <a:lnTo>
                    <a:pt x="63" y="47"/>
                  </a:lnTo>
                  <a:lnTo>
                    <a:pt x="56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4"/>
            <p:cNvSpPr>
              <a:spLocks noEditPoints="1"/>
            </p:cNvSpPr>
            <p:nvPr/>
          </p:nvSpPr>
          <p:spPr bwMode="auto">
            <a:xfrm>
              <a:off x="2819" y="1026"/>
              <a:ext cx="507" cy="624"/>
            </a:xfrm>
            <a:custGeom>
              <a:avLst/>
              <a:gdLst>
                <a:gd name="T0" fmla="*/ 177 w 507"/>
                <a:gd name="T1" fmla="*/ 511 h 624"/>
                <a:gd name="T2" fmla="*/ 181 w 507"/>
                <a:gd name="T3" fmla="*/ 550 h 624"/>
                <a:gd name="T4" fmla="*/ 197 w 507"/>
                <a:gd name="T5" fmla="*/ 570 h 624"/>
                <a:gd name="T6" fmla="*/ 235 w 507"/>
                <a:gd name="T7" fmla="*/ 577 h 624"/>
                <a:gd name="T8" fmla="*/ 296 w 507"/>
                <a:gd name="T9" fmla="*/ 576 h 624"/>
                <a:gd name="T10" fmla="*/ 345 w 507"/>
                <a:gd name="T11" fmla="*/ 561 h 624"/>
                <a:gd name="T12" fmla="*/ 378 w 507"/>
                <a:gd name="T13" fmla="*/ 532 h 624"/>
                <a:gd name="T14" fmla="*/ 394 w 507"/>
                <a:gd name="T15" fmla="*/ 488 h 624"/>
                <a:gd name="T16" fmla="*/ 394 w 507"/>
                <a:gd name="T17" fmla="*/ 427 h 624"/>
                <a:gd name="T18" fmla="*/ 379 w 507"/>
                <a:gd name="T19" fmla="*/ 375 h 624"/>
                <a:gd name="T20" fmla="*/ 346 w 507"/>
                <a:gd name="T21" fmla="*/ 342 h 624"/>
                <a:gd name="T22" fmla="*/ 295 w 507"/>
                <a:gd name="T23" fmla="*/ 327 h 624"/>
                <a:gd name="T24" fmla="*/ 177 w 507"/>
                <a:gd name="T25" fmla="*/ 325 h 624"/>
                <a:gd name="T26" fmla="*/ 194 w 507"/>
                <a:gd name="T27" fmla="*/ 49 h 624"/>
                <a:gd name="T28" fmla="*/ 177 w 507"/>
                <a:gd name="T29" fmla="*/ 277 h 624"/>
                <a:gd name="T30" fmla="*/ 280 w 507"/>
                <a:gd name="T31" fmla="*/ 275 h 624"/>
                <a:gd name="T32" fmla="*/ 328 w 507"/>
                <a:gd name="T33" fmla="*/ 256 h 624"/>
                <a:gd name="T34" fmla="*/ 358 w 507"/>
                <a:gd name="T35" fmla="*/ 220 h 624"/>
                <a:gd name="T36" fmla="*/ 368 w 507"/>
                <a:gd name="T37" fmla="*/ 167 h 624"/>
                <a:gd name="T38" fmla="*/ 362 w 507"/>
                <a:gd name="T39" fmla="*/ 110 h 624"/>
                <a:gd name="T40" fmla="*/ 341 w 507"/>
                <a:gd name="T41" fmla="*/ 74 h 624"/>
                <a:gd name="T42" fmla="*/ 303 w 507"/>
                <a:gd name="T43" fmla="*/ 54 h 624"/>
                <a:gd name="T44" fmla="*/ 245 w 507"/>
                <a:gd name="T45" fmla="*/ 48 h 624"/>
                <a:gd name="T46" fmla="*/ 0 w 507"/>
                <a:gd name="T47" fmla="*/ 0 h 624"/>
                <a:gd name="T48" fmla="*/ 299 w 507"/>
                <a:gd name="T49" fmla="*/ 3 h 624"/>
                <a:gd name="T50" fmla="*/ 376 w 507"/>
                <a:gd name="T51" fmla="*/ 17 h 624"/>
                <a:gd name="T52" fmla="*/ 431 w 507"/>
                <a:gd name="T53" fmla="*/ 47 h 624"/>
                <a:gd name="T54" fmla="*/ 464 w 507"/>
                <a:gd name="T55" fmla="*/ 91 h 624"/>
                <a:gd name="T56" fmla="*/ 475 w 507"/>
                <a:gd name="T57" fmla="*/ 150 h 624"/>
                <a:gd name="T58" fmla="*/ 464 w 507"/>
                <a:gd name="T59" fmla="*/ 209 h 624"/>
                <a:gd name="T60" fmla="*/ 430 w 507"/>
                <a:gd name="T61" fmla="*/ 254 h 624"/>
                <a:gd name="T62" fmla="*/ 372 w 507"/>
                <a:gd name="T63" fmla="*/ 285 h 624"/>
                <a:gd name="T64" fmla="*/ 376 w 507"/>
                <a:gd name="T65" fmla="*/ 302 h 624"/>
                <a:gd name="T66" fmla="*/ 439 w 507"/>
                <a:gd name="T67" fmla="*/ 325 h 624"/>
                <a:gd name="T68" fmla="*/ 482 w 507"/>
                <a:gd name="T69" fmla="*/ 363 h 624"/>
                <a:gd name="T70" fmla="*/ 504 w 507"/>
                <a:gd name="T71" fmla="*/ 416 h 624"/>
                <a:gd name="T72" fmla="*/ 503 w 507"/>
                <a:gd name="T73" fmla="*/ 483 h 624"/>
                <a:gd name="T74" fmla="*/ 478 w 507"/>
                <a:gd name="T75" fmla="*/ 542 h 624"/>
                <a:gd name="T76" fmla="*/ 431 w 507"/>
                <a:gd name="T77" fmla="*/ 587 h 624"/>
                <a:gd name="T78" fmla="*/ 362 w 507"/>
                <a:gd name="T79" fmla="*/ 614 h 624"/>
                <a:gd name="T80" fmla="*/ 274 w 507"/>
                <a:gd name="T81" fmla="*/ 624 h 624"/>
                <a:gd name="T82" fmla="*/ 0 w 507"/>
                <a:gd name="T83" fmla="*/ 577 h 624"/>
                <a:gd name="T84" fmla="*/ 59 w 507"/>
                <a:gd name="T85" fmla="*/ 576 h 624"/>
                <a:gd name="T86" fmla="*/ 71 w 507"/>
                <a:gd name="T87" fmla="*/ 559 h 624"/>
                <a:gd name="T88" fmla="*/ 72 w 507"/>
                <a:gd name="T89" fmla="*/ 79 h 624"/>
                <a:gd name="T90" fmla="*/ 68 w 507"/>
                <a:gd name="T91" fmla="*/ 59 h 624"/>
                <a:gd name="T92" fmla="*/ 57 w 507"/>
                <a:gd name="T93" fmla="*/ 49 h 624"/>
                <a:gd name="T94" fmla="*/ 0 w 507"/>
                <a:gd name="T95" fmla="*/ 4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7" h="624">
                  <a:moveTo>
                    <a:pt x="177" y="325"/>
                  </a:moveTo>
                  <a:lnTo>
                    <a:pt x="177" y="511"/>
                  </a:lnTo>
                  <a:lnTo>
                    <a:pt x="179" y="533"/>
                  </a:lnTo>
                  <a:lnTo>
                    <a:pt x="181" y="550"/>
                  </a:lnTo>
                  <a:lnTo>
                    <a:pt x="187" y="563"/>
                  </a:lnTo>
                  <a:lnTo>
                    <a:pt x="197" y="570"/>
                  </a:lnTo>
                  <a:lnTo>
                    <a:pt x="213" y="575"/>
                  </a:lnTo>
                  <a:lnTo>
                    <a:pt x="235" y="577"/>
                  </a:lnTo>
                  <a:lnTo>
                    <a:pt x="265" y="577"/>
                  </a:lnTo>
                  <a:lnTo>
                    <a:pt x="296" y="576"/>
                  </a:lnTo>
                  <a:lnTo>
                    <a:pt x="323" y="570"/>
                  </a:lnTo>
                  <a:lnTo>
                    <a:pt x="345" y="561"/>
                  </a:lnTo>
                  <a:lnTo>
                    <a:pt x="365" y="548"/>
                  </a:lnTo>
                  <a:lnTo>
                    <a:pt x="378" y="532"/>
                  </a:lnTo>
                  <a:lnTo>
                    <a:pt x="388" y="511"/>
                  </a:lnTo>
                  <a:lnTo>
                    <a:pt x="394" y="488"/>
                  </a:lnTo>
                  <a:lnTo>
                    <a:pt x="396" y="460"/>
                  </a:lnTo>
                  <a:lnTo>
                    <a:pt x="394" y="427"/>
                  </a:lnTo>
                  <a:lnTo>
                    <a:pt x="389" y="398"/>
                  </a:lnTo>
                  <a:lnTo>
                    <a:pt x="379" y="375"/>
                  </a:lnTo>
                  <a:lnTo>
                    <a:pt x="365" y="357"/>
                  </a:lnTo>
                  <a:lnTo>
                    <a:pt x="346" y="342"/>
                  </a:lnTo>
                  <a:lnTo>
                    <a:pt x="323" y="332"/>
                  </a:lnTo>
                  <a:lnTo>
                    <a:pt x="295" y="327"/>
                  </a:lnTo>
                  <a:lnTo>
                    <a:pt x="262" y="325"/>
                  </a:lnTo>
                  <a:lnTo>
                    <a:pt x="177" y="325"/>
                  </a:lnTo>
                  <a:close/>
                  <a:moveTo>
                    <a:pt x="218" y="48"/>
                  </a:moveTo>
                  <a:lnTo>
                    <a:pt x="194" y="49"/>
                  </a:lnTo>
                  <a:lnTo>
                    <a:pt x="177" y="52"/>
                  </a:lnTo>
                  <a:lnTo>
                    <a:pt x="177" y="277"/>
                  </a:lnTo>
                  <a:lnTo>
                    <a:pt x="250" y="277"/>
                  </a:lnTo>
                  <a:lnTo>
                    <a:pt x="280" y="275"/>
                  </a:lnTo>
                  <a:lnTo>
                    <a:pt x="306" y="267"/>
                  </a:lnTo>
                  <a:lnTo>
                    <a:pt x="328" y="256"/>
                  </a:lnTo>
                  <a:lnTo>
                    <a:pt x="345" y="239"/>
                  </a:lnTo>
                  <a:lnTo>
                    <a:pt x="358" y="220"/>
                  </a:lnTo>
                  <a:lnTo>
                    <a:pt x="366" y="195"/>
                  </a:lnTo>
                  <a:lnTo>
                    <a:pt x="368" y="167"/>
                  </a:lnTo>
                  <a:lnTo>
                    <a:pt x="367" y="136"/>
                  </a:lnTo>
                  <a:lnTo>
                    <a:pt x="362" y="110"/>
                  </a:lnTo>
                  <a:lnTo>
                    <a:pt x="354" y="90"/>
                  </a:lnTo>
                  <a:lnTo>
                    <a:pt x="341" y="74"/>
                  </a:lnTo>
                  <a:lnTo>
                    <a:pt x="324" y="61"/>
                  </a:lnTo>
                  <a:lnTo>
                    <a:pt x="303" y="54"/>
                  </a:lnTo>
                  <a:lnTo>
                    <a:pt x="276" y="49"/>
                  </a:lnTo>
                  <a:lnTo>
                    <a:pt x="245" y="48"/>
                  </a:lnTo>
                  <a:lnTo>
                    <a:pt x="218" y="48"/>
                  </a:lnTo>
                  <a:close/>
                  <a:moveTo>
                    <a:pt x="0" y="0"/>
                  </a:moveTo>
                  <a:lnTo>
                    <a:pt x="252" y="0"/>
                  </a:lnTo>
                  <a:lnTo>
                    <a:pt x="299" y="3"/>
                  </a:lnTo>
                  <a:lnTo>
                    <a:pt x="340" y="8"/>
                  </a:lnTo>
                  <a:lnTo>
                    <a:pt x="376" y="17"/>
                  </a:lnTo>
                  <a:lnTo>
                    <a:pt x="406" y="30"/>
                  </a:lnTo>
                  <a:lnTo>
                    <a:pt x="431" y="47"/>
                  </a:lnTo>
                  <a:lnTo>
                    <a:pt x="450" y="66"/>
                  </a:lnTo>
                  <a:lnTo>
                    <a:pt x="464" y="91"/>
                  </a:lnTo>
                  <a:lnTo>
                    <a:pt x="472" y="118"/>
                  </a:lnTo>
                  <a:lnTo>
                    <a:pt x="475" y="150"/>
                  </a:lnTo>
                  <a:lnTo>
                    <a:pt x="472" y="182"/>
                  </a:lnTo>
                  <a:lnTo>
                    <a:pt x="464" y="209"/>
                  </a:lnTo>
                  <a:lnTo>
                    <a:pt x="449" y="233"/>
                  </a:lnTo>
                  <a:lnTo>
                    <a:pt x="430" y="254"/>
                  </a:lnTo>
                  <a:lnTo>
                    <a:pt x="404" y="271"/>
                  </a:lnTo>
                  <a:lnTo>
                    <a:pt x="372" y="285"/>
                  </a:lnTo>
                  <a:lnTo>
                    <a:pt x="335" y="294"/>
                  </a:lnTo>
                  <a:lnTo>
                    <a:pt x="376" y="302"/>
                  </a:lnTo>
                  <a:lnTo>
                    <a:pt x="410" y="311"/>
                  </a:lnTo>
                  <a:lnTo>
                    <a:pt x="439" y="325"/>
                  </a:lnTo>
                  <a:lnTo>
                    <a:pt x="464" y="342"/>
                  </a:lnTo>
                  <a:lnTo>
                    <a:pt x="482" y="363"/>
                  </a:lnTo>
                  <a:lnTo>
                    <a:pt x="496" y="387"/>
                  </a:lnTo>
                  <a:lnTo>
                    <a:pt x="504" y="416"/>
                  </a:lnTo>
                  <a:lnTo>
                    <a:pt x="507" y="448"/>
                  </a:lnTo>
                  <a:lnTo>
                    <a:pt x="503" y="483"/>
                  </a:lnTo>
                  <a:lnTo>
                    <a:pt x="494" y="514"/>
                  </a:lnTo>
                  <a:lnTo>
                    <a:pt x="478" y="542"/>
                  </a:lnTo>
                  <a:lnTo>
                    <a:pt x="458" y="566"/>
                  </a:lnTo>
                  <a:lnTo>
                    <a:pt x="431" y="587"/>
                  </a:lnTo>
                  <a:lnTo>
                    <a:pt x="399" y="603"/>
                  </a:lnTo>
                  <a:lnTo>
                    <a:pt x="362" y="614"/>
                  </a:lnTo>
                  <a:lnTo>
                    <a:pt x="321" y="622"/>
                  </a:lnTo>
                  <a:lnTo>
                    <a:pt x="274" y="624"/>
                  </a:lnTo>
                  <a:lnTo>
                    <a:pt x="0" y="624"/>
                  </a:lnTo>
                  <a:lnTo>
                    <a:pt x="0" y="577"/>
                  </a:lnTo>
                  <a:lnTo>
                    <a:pt x="48" y="577"/>
                  </a:lnTo>
                  <a:lnTo>
                    <a:pt x="59" y="576"/>
                  </a:lnTo>
                  <a:lnTo>
                    <a:pt x="66" y="570"/>
                  </a:lnTo>
                  <a:lnTo>
                    <a:pt x="71" y="559"/>
                  </a:lnTo>
                  <a:lnTo>
                    <a:pt x="72" y="548"/>
                  </a:lnTo>
                  <a:lnTo>
                    <a:pt x="72" y="79"/>
                  </a:lnTo>
                  <a:lnTo>
                    <a:pt x="71" y="69"/>
                  </a:lnTo>
                  <a:lnTo>
                    <a:pt x="68" y="59"/>
                  </a:lnTo>
                  <a:lnTo>
                    <a:pt x="63" y="53"/>
                  </a:lnTo>
                  <a:lnTo>
                    <a:pt x="57" y="49"/>
                  </a:lnTo>
                  <a:lnTo>
                    <a:pt x="48" y="48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5"/>
            <p:cNvSpPr>
              <a:spLocks/>
            </p:cNvSpPr>
            <p:nvPr/>
          </p:nvSpPr>
          <p:spPr bwMode="auto">
            <a:xfrm>
              <a:off x="3589" y="1176"/>
              <a:ext cx="346" cy="474"/>
            </a:xfrm>
            <a:custGeom>
              <a:avLst/>
              <a:gdLst>
                <a:gd name="T0" fmla="*/ 284 w 346"/>
                <a:gd name="T1" fmla="*/ 0 h 474"/>
                <a:gd name="T2" fmla="*/ 306 w 346"/>
                <a:gd name="T3" fmla="*/ 2 h 474"/>
                <a:gd name="T4" fmla="*/ 323 w 346"/>
                <a:gd name="T5" fmla="*/ 10 h 474"/>
                <a:gd name="T6" fmla="*/ 335 w 346"/>
                <a:gd name="T7" fmla="*/ 22 h 474"/>
                <a:gd name="T8" fmla="*/ 344 w 346"/>
                <a:gd name="T9" fmla="*/ 38 h 474"/>
                <a:gd name="T10" fmla="*/ 346 w 346"/>
                <a:gd name="T11" fmla="*/ 57 h 474"/>
                <a:gd name="T12" fmla="*/ 344 w 346"/>
                <a:gd name="T13" fmla="*/ 74 h 474"/>
                <a:gd name="T14" fmla="*/ 339 w 346"/>
                <a:gd name="T15" fmla="*/ 88 h 474"/>
                <a:gd name="T16" fmla="*/ 330 w 346"/>
                <a:gd name="T17" fmla="*/ 98 h 474"/>
                <a:gd name="T18" fmla="*/ 319 w 346"/>
                <a:gd name="T19" fmla="*/ 105 h 474"/>
                <a:gd name="T20" fmla="*/ 307 w 346"/>
                <a:gd name="T21" fmla="*/ 110 h 474"/>
                <a:gd name="T22" fmla="*/ 295 w 346"/>
                <a:gd name="T23" fmla="*/ 111 h 474"/>
                <a:gd name="T24" fmla="*/ 277 w 346"/>
                <a:gd name="T25" fmla="*/ 110 h 474"/>
                <a:gd name="T26" fmla="*/ 263 w 346"/>
                <a:gd name="T27" fmla="*/ 106 h 474"/>
                <a:gd name="T28" fmla="*/ 253 w 346"/>
                <a:gd name="T29" fmla="*/ 99 h 474"/>
                <a:gd name="T30" fmla="*/ 246 w 346"/>
                <a:gd name="T31" fmla="*/ 90 h 474"/>
                <a:gd name="T32" fmla="*/ 240 w 346"/>
                <a:gd name="T33" fmla="*/ 79 h 474"/>
                <a:gd name="T34" fmla="*/ 237 w 346"/>
                <a:gd name="T35" fmla="*/ 74 h 474"/>
                <a:gd name="T36" fmla="*/ 235 w 346"/>
                <a:gd name="T37" fmla="*/ 71 h 474"/>
                <a:gd name="T38" fmla="*/ 231 w 346"/>
                <a:gd name="T39" fmla="*/ 68 h 474"/>
                <a:gd name="T40" fmla="*/ 228 w 346"/>
                <a:gd name="T41" fmla="*/ 67 h 474"/>
                <a:gd name="T42" fmla="*/ 224 w 346"/>
                <a:gd name="T43" fmla="*/ 67 h 474"/>
                <a:gd name="T44" fmla="*/ 213 w 346"/>
                <a:gd name="T45" fmla="*/ 70 h 474"/>
                <a:gd name="T46" fmla="*/ 198 w 346"/>
                <a:gd name="T47" fmla="*/ 76 h 474"/>
                <a:gd name="T48" fmla="*/ 183 w 346"/>
                <a:gd name="T49" fmla="*/ 83 h 474"/>
                <a:gd name="T50" fmla="*/ 170 w 346"/>
                <a:gd name="T51" fmla="*/ 94 h 474"/>
                <a:gd name="T52" fmla="*/ 158 w 346"/>
                <a:gd name="T53" fmla="*/ 104 h 474"/>
                <a:gd name="T54" fmla="*/ 158 w 346"/>
                <a:gd name="T55" fmla="*/ 400 h 474"/>
                <a:gd name="T56" fmla="*/ 159 w 346"/>
                <a:gd name="T57" fmla="*/ 405 h 474"/>
                <a:gd name="T58" fmla="*/ 160 w 346"/>
                <a:gd name="T59" fmla="*/ 418 h 474"/>
                <a:gd name="T60" fmla="*/ 164 w 346"/>
                <a:gd name="T61" fmla="*/ 426 h 474"/>
                <a:gd name="T62" fmla="*/ 169 w 346"/>
                <a:gd name="T63" fmla="*/ 431 h 474"/>
                <a:gd name="T64" fmla="*/ 175 w 346"/>
                <a:gd name="T65" fmla="*/ 434 h 474"/>
                <a:gd name="T66" fmla="*/ 226 w 346"/>
                <a:gd name="T67" fmla="*/ 434 h 474"/>
                <a:gd name="T68" fmla="*/ 226 w 346"/>
                <a:gd name="T69" fmla="*/ 474 h 474"/>
                <a:gd name="T70" fmla="*/ 1 w 346"/>
                <a:gd name="T71" fmla="*/ 474 h 474"/>
                <a:gd name="T72" fmla="*/ 1 w 346"/>
                <a:gd name="T73" fmla="*/ 434 h 474"/>
                <a:gd name="T74" fmla="*/ 45 w 346"/>
                <a:gd name="T75" fmla="*/ 434 h 474"/>
                <a:gd name="T76" fmla="*/ 51 w 346"/>
                <a:gd name="T77" fmla="*/ 431 h 474"/>
                <a:gd name="T78" fmla="*/ 56 w 346"/>
                <a:gd name="T79" fmla="*/ 426 h 474"/>
                <a:gd name="T80" fmla="*/ 60 w 346"/>
                <a:gd name="T81" fmla="*/ 418 h 474"/>
                <a:gd name="T82" fmla="*/ 61 w 346"/>
                <a:gd name="T83" fmla="*/ 404 h 474"/>
                <a:gd name="T84" fmla="*/ 61 w 346"/>
                <a:gd name="T85" fmla="*/ 92 h 474"/>
                <a:gd name="T86" fmla="*/ 60 w 346"/>
                <a:gd name="T87" fmla="*/ 90 h 474"/>
                <a:gd name="T88" fmla="*/ 56 w 346"/>
                <a:gd name="T89" fmla="*/ 79 h 474"/>
                <a:gd name="T90" fmla="*/ 49 w 346"/>
                <a:gd name="T91" fmla="*/ 73 h 474"/>
                <a:gd name="T92" fmla="*/ 38 w 346"/>
                <a:gd name="T93" fmla="*/ 72 h 474"/>
                <a:gd name="T94" fmla="*/ 0 w 346"/>
                <a:gd name="T95" fmla="*/ 72 h 474"/>
                <a:gd name="T96" fmla="*/ 0 w 346"/>
                <a:gd name="T97" fmla="*/ 25 h 474"/>
                <a:gd name="T98" fmla="*/ 153 w 346"/>
                <a:gd name="T99" fmla="*/ 25 h 474"/>
                <a:gd name="T100" fmla="*/ 155 w 346"/>
                <a:gd name="T101" fmla="*/ 27 h 474"/>
                <a:gd name="T102" fmla="*/ 158 w 346"/>
                <a:gd name="T103" fmla="*/ 29 h 474"/>
                <a:gd name="T104" fmla="*/ 159 w 346"/>
                <a:gd name="T105" fmla="*/ 32 h 474"/>
                <a:gd name="T106" fmla="*/ 160 w 346"/>
                <a:gd name="T107" fmla="*/ 35 h 474"/>
                <a:gd name="T108" fmla="*/ 160 w 346"/>
                <a:gd name="T109" fmla="*/ 36 h 474"/>
                <a:gd name="T110" fmla="*/ 159 w 346"/>
                <a:gd name="T111" fmla="*/ 38 h 474"/>
                <a:gd name="T112" fmla="*/ 159 w 346"/>
                <a:gd name="T113" fmla="*/ 54 h 474"/>
                <a:gd name="T114" fmla="*/ 180 w 346"/>
                <a:gd name="T115" fmla="*/ 38 h 474"/>
                <a:gd name="T116" fmla="*/ 204 w 346"/>
                <a:gd name="T117" fmla="*/ 23 h 474"/>
                <a:gd name="T118" fmla="*/ 230 w 346"/>
                <a:gd name="T119" fmla="*/ 11 h 474"/>
                <a:gd name="T120" fmla="*/ 257 w 346"/>
                <a:gd name="T121" fmla="*/ 2 h 474"/>
                <a:gd name="T122" fmla="*/ 284 w 346"/>
                <a:gd name="T12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6" h="474">
                  <a:moveTo>
                    <a:pt x="284" y="0"/>
                  </a:moveTo>
                  <a:lnTo>
                    <a:pt x="306" y="2"/>
                  </a:lnTo>
                  <a:lnTo>
                    <a:pt x="323" y="10"/>
                  </a:lnTo>
                  <a:lnTo>
                    <a:pt x="335" y="22"/>
                  </a:lnTo>
                  <a:lnTo>
                    <a:pt x="344" y="38"/>
                  </a:lnTo>
                  <a:lnTo>
                    <a:pt x="346" y="57"/>
                  </a:lnTo>
                  <a:lnTo>
                    <a:pt x="344" y="74"/>
                  </a:lnTo>
                  <a:lnTo>
                    <a:pt x="339" y="88"/>
                  </a:lnTo>
                  <a:lnTo>
                    <a:pt x="330" y="98"/>
                  </a:lnTo>
                  <a:lnTo>
                    <a:pt x="319" y="105"/>
                  </a:lnTo>
                  <a:lnTo>
                    <a:pt x="307" y="110"/>
                  </a:lnTo>
                  <a:lnTo>
                    <a:pt x="295" y="111"/>
                  </a:lnTo>
                  <a:lnTo>
                    <a:pt x="277" y="110"/>
                  </a:lnTo>
                  <a:lnTo>
                    <a:pt x="263" y="106"/>
                  </a:lnTo>
                  <a:lnTo>
                    <a:pt x="253" y="99"/>
                  </a:lnTo>
                  <a:lnTo>
                    <a:pt x="246" y="90"/>
                  </a:lnTo>
                  <a:lnTo>
                    <a:pt x="240" y="79"/>
                  </a:lnTo>
                  <a:lnTo>
                    <a:pt x="237" y="74"/>
                  </a:lnTo>
                  <a:lnTo>
                    <a:pt x="235" y="71"/>
                  </a:lnTo>
                  <a:lnTo>
                    <a:pt x="231" y="68"/>
                  </a:lnTo>
                  <a:lnTo>
                    <a:pt x="228" y="67"/>
                  </a:lnTo>
                  <a:lnTo>
                    <a:pt x="224" y="67"/>
                  </a:lnTo>
                  <a:lnTo>
                    <a:pt x="213" y="70"/>
                  </a:lnTo>
                  <a:lnTo>
                    <a:pt x="198" y="76"/>
                  </a:lnTo>
                  <a:lnTo>
                    <a:pt x="183" y="83"/>
                  </a:lnTo>
                  <a:lnTo>
                    <a:pt x="170" y="94"/>
                  </a:lnTo>
                  <a:lnTo>
                    <a:pt x="158" y="104"/>
                  </a:lnTo>
                  <a:lnTo>
                    <a:pt x="158" y="400"/>
                  </a:lnTo>
                  <a:lnTo>
                    <a:pt x="159" y="405"/>
                  </a:lnTo>
                  <a:lnTo>
                    <a:pt x="160" y="418"/>
                  </a:lnTo>
                  <a:lnTo>
                    <a:pt x="164" y="426"/>
                  </a:lnTo>
                  <a:lnTo>
                    <a:pt x="169" y="431"/>
                  </a:lnTo>
                  <a:lnTo>
                    <a:pt x="175" y="434"/>
                  </a:lnTo>
                  <a:lnTo>
                    <a:pt x="226" y="434"/>
                  </a:lnTo>
                  <a:lnTo>
                    <a:pt x="226" y="474"/>
                  </a:lnTo>
                  <a:lnTo>
                    <a:pt x="1" y="474"/>
                  </a:lnTo>
                  <a:lnTo>
                    <a:pt x="1" y="434"/>
                  </a:lnTo>
                  <a:lnTo>
                    <a:pt x="45" y="434"/>
                  </a:lnTo>
                  <a:lnTo>
                    <a:pt x="51" y="431"/>
                  </a:lnTo>
                  <a:lnTo>
                    <a:pt x="56" y="426"/>
                  </a:lnTo>
                  <a:lnTo>
                    <a:pt x="60" y="418"/>
                  </a:lnTo>
                  <a:lnTo>
                    <a:pt x="61" y="404"/>
                  </a:lnTo>
                  <a:lnTo>
                    <a:pt x="61" y="92"/>
                  </a:lnTo>
                  <a:lnTo>
                    <a:pt x="60" y="90"/>
                  </a:lnTo>
                  <a:lnTo>
                    <a:pt x="56" y="79"/>
                  </a:lnTo>
                  <a:lnTo>
                    <a:pt x="49" y="73"/>
                  </a:lnTo>
                  <a:lnTo>
                    <a:pt x="38" y="72"/>
                  </a:lnTo>
                  <a:lnTo>
                    <a:pt x="0" y="72"/>
                  </a:lnTo>
                  <a:lnTo>
                    <a:pt x="0" y="25"/>
                  </a:lnTo>
                  <a:lnTo>
                    <a:pt x="153" y="25"/>
                  </a:lnTo>
                  <a:lnTo>
                    <a:pt x="155" y="27"/>
                  </a:lnTo>
                  <a:lnTo>
                    <a:pt x="158" y="29"/>
                  </a:lnTo>
                  <a:lnTo>
                    <a:pt x="159" y="32"/>
                  </a:lnTo>
                  <a:lnTo>
                    <a:pt x="160" y="35"/>
                  </a:lnTo>
                  <a:lnTo>
                    <a:pt x="160" y="36"/>
                  </a:lnTo>
                  <a:lnTo>
                    <a:pt x="159" y="38"/>
                  </a:lnTo>
                  <a:lnTo>
                    <a:pt x="159" y="54"/>
                  </a:lnTo>
                  <a:lnTo>
                    <a:pt x="180" y="38"/>
                  </a:lnTo>
                  <a:lnTo>
                    <a:pt x="204" y="23"/>
                  </a:lnTo>
                  <a:lnTo>
                    <a:pt x="230" y="11"/>
                  </a:lnTo>
                  <a:lnTo>
                    <a:pt x="257" y="2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6"/>
            <p:cNvSpPr>
              <a:spLocks/>
            </p:cNvSpPr>
            <p:nvPr/>
          </p:nvSpPr>
          <p:spPr bwMode="auto">
            <a:xfrm>
              <a:off x="3345" y="1201"/>
              <a:ext cx="225" cy="449"/>
            </a:xfrm>
            <a:custGeom>
              <a:avLst/>
              <a:gdLst>
                <a:gd name="T0" fmla="*/ 0 w 225"/>
                <a:gd name="T1" fmla="*/ 0 h 449"/>
                <a:gd name="T2" fmla="*/ 162 w 225"/>
                <a:gd name="T3" fmla="*/ 0 h 449"/>
                <a:gd name="T4" fmla="*/ 164 w 225"/>
                <a:gd name="T5" fmla="*/ 2 h 449"/>
                <a:gd name="T6" fmla="*/ 165 w 225"/>
                <a:gd name="T7" fmla="*/ 2 h 449"/>
                <a:gd name="T8" fmla="*/ 167 w 225"/>
                <a:gd name="T9" fmla="*/ 3 h 449"/>
                <a:gd name="T10" fmla="*/ 168 w 225"/>
                <a:gd name="T11" fmla="*/ 5 h 449"/>
                <a:gd name="T12" fmla="*/ 168 w 225"/>
                <a:gd name="T13" fmla="*/ 15 h 449"/>
                <a:gd name="T14" fmla="*/ 167 w 225"/>
                <a:gd name="T15" fmla="*/ 24 h 449"/>
                <a:gd name="T16" fmla="*/ 167 w 225"/>
                <a:gd name="T17" fmla="*/ 40 h 449"/>
                <a:gd name="T18" fmla="*/ 165 w 225"/>
                <a:gd name="T19" fmla="*/ 62 h 449"/>
                <a:gd name="T20" fmla="*/ 165 w 225"/>
                <a:gd name="T21" fmla="*/ 380 h 449"/>
                <a:gd name="T22" fmla="*/ 167 w 225"/>
                <a:gd name="T23" fmla="*/ 393 h 449"/>
                <a:gd name="T24" fmla="*/ 170 w 225"/>
                <a:gd name="T25" fmla="*/ 401 h 449"/>
                <a:gd name="T26" fmla="*/ 175 w 225"/>
                <a:gd name="T27" fmla="*/ 406 h 449"/>
                <a:gd name="T28" fmla="*/ 183 w 225"/>
                <a:gd name="T29" fmla="*/ 409 h 449"/>
                <a:gd name="T30" fmla="*/ 225 w 225"/>
                <a:gd name="T31" fmla="*/ 409 h 449"/>
                <a:gd name="T32" fmla="*/ 225 w 225"/>
                <a:gd name="T33" fmla="*/ 449 h 449"/>
                <a:gd name="T34" fmla="*/ 9 w 225"/>
                <a:gd name="T35" fmla="*/ 449 h 449"/>
                <a:gd name="T36" fmla="*/ 9 w 225"/>
                <a:gd name="T37" fmla="*/ 409 h 449"/>
                <a:gd name="T38" fmla="*/ 46 w 225"/>
                <a:gd name="T39" fmla="*/ 409 h 449"/>
                <a:gd name="T40" fmla="*/ 57 w 225"/>
                <a:gd name="T41" fmla="*/ 406 h 449"/>
                <a:gd name="T42" fmla="*/ 64 w 225"/>
                <a:gd name="T43" fmla="*/ 400 h 449"/>
                <a:gd name="T44" fmla="*/ 68 w 225"/>
                <a:gd name="T45" fmla="*/ 389 h 449"/>
                <a:gd name="T46" fmla="*/ 68 w 225"/>
                <a:gd name="T47" fmla="*/ 385 h 449"/>
                <a:gd name="T48" fmla="*/ 69 w 225"/>
                <a:gd name="T49" fmla="*/ 384 h 449"/>
                <a:gd name="T50" fmla="*/ 69 w 225"/>
                <a:gd name="T51" fmla="*/ 70 h 449"/>
                <a:gd name="T52" fmla="*/ 68 w 225"/>
                <a:gd name="T53" fmla="*/ 59 h 449"/>
                <a:gd name="T54" fmla="*/ 68 w 225"/>
                <a:gd name="T55" fmla="*/ 56 h 449"/>
                <a:gd name="T56" fmla="*/ 66 w 225"/>
                <a:gd name="T57" fmla="*/ 54 h 449"/>
                <a:gd name="T58" fmla="*/ 63 w 225"/>
                <a:gd name="T59" fmla="*/ 47 h 449"/>
                <a:gd name="T60" fmla="*/ 55 w 225"/>
                <a:gd name="T61" fmla="*/ 42 h 449"/>
                <a:gd name="T62" fmla="*/ 46 w 225"/>
                <a:gd name="T63" fmla="*/ 41 h 449"/>
                <a:gd name="T64" fmla="*/ 0 w 225"/>
                <a:gd name="T65" fmla="*/ 40 h 449"/>
                <a:gd name="T66" fmla="*/ 0 w 225"/>
                <a:gd name="T6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5" h="449">
                  <a:moveTo>
                    <a:pt x="0" y="0"/>
                  </a:moveTo>
                  <a:lnTo>
                    <a:pt x="162" y="0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7" y="3"/>
                  </a:lnTo>
                  <a:lnTo>
                    <a:pt x="168" y="5"/>
                  </a:lnTo>
                  <a:lnTo>
                    <a:pt x="168" y="15"/>
                  </a:lnTo>
                  <a:lnTo>
                    <a:pt x="167" y="24"/>
                  </a:lnTo>
                  <a:lnTo>
                    <a:pt x="167" y="40"/>
                  </a:lnTo>
                  <a:lnTo>
                    <a:pt x="165" y="62"/>
                  </a:lnTo>
                  <a:lnTo>
                    <a:pt x="165" y="380"/>
                  </a:lnTo>
                  <a:lnTo>
                    <a:pt x="167" y="393"/>
                  </a:lnTo>
                  <a:lnTo>
                    <a:pt x="170" y="401"/>
                  </a:lnTo>
                  <a:lnTo>
                    <a:pt x="175" y="406"/>
                  </a:lnTo>
                  <a:lnTo>
                    <a:pt x="183" y="409"/>
                  </a:lnTo>
                  <a:lnTo>
                    <a:pt x="225" y="409"/>
                  </a:lnTo>
                  <a:lnTo>
                    <a:pt x="225" y="449"/>
                  </a:lnTo>
                  <a:lnTo>
                    <a:pt x="9" y="449"/>
                  </a:lnTo>
                  <a:lnTo>
                    <a:pt x="9" y="409"/>
                  </a:lnTo>
                  <a:lnTo>
                    <a:pt x="46" y="409"/>
                  </a:lnTo>
                  <a:lnTo>
                    <a:pt x="57" y="406"/>
                  </a:lnTo>
                  <a:lnTo>
                    <a:pt x="64" y="400"/>
                  </a:lnTo>
                  <a:lnTo>
                    <a:pt x="68" y="389"/>
                  </a:lnTo>
                  <a:lnTo>
                    <a:pt x="68" y="385"/>
                  </a:lnTo>
                  <a:lnTo>
                    <a:pt x="69" y="384"/>
                  </a:lnTo>
                  <a:lnTo>
                    <a:pt x="69" y="70"/>
                  </a:lnTo>
                  <a:lnTo>
                    <a:pt x="68" y="59"/>
                  </a:lnTo>
                  <a:lnTo>
                    <a:pt x="68" y="56"/>
                  </a:lnTo>
                  <a:lnTo>
                    <a:pt x="66" y="54"/>
                  </a:lnTo>
                  <a:lnTo>
                    <a:pt x="63" y="47"/>
                  </a:lnTo>
                  <a:lnTo>
                    <a:pt x="55" y="42"/>
                  </a:lnTo>
                  <a:lnTo>
                    <a:pt x="46" y="41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7"/>
            <p:cNvSpPr>
              <a:spLocks noEditPoints="1"/>
            </p:cNvSpPr>
            <p:nvPr/>
          </p:nvSpPr>
          <p:spPr bwMode="auto">
            <a:xfrm>
              <a:off x="1499" y="962"/>
              <a:ext cx="489" cy="699"/>
            </a:xfrm>
            <a:custGeom>
              <a:avLst/>
              <a:gdLst>
                <a:gd name="T0" fmla="*/ 217 w 489"/>
                <a:gd name="T1" fmla="*/ 268 h 699"/>
                <a:gd name="T2" fmla="*/ 165 w 489"/>
                <a:gd name="T3" fmla="*/ 286 h 699"/>
                <a:gd name="T4" fmla="*/ 130 w 489"/>
                <a:gd name="T5" fmla="*/ 323 h 699"/>
                <a:gd name="T6" fmla="*/ 109 w 489"/>
                <a:gd name="T7" fmla="*/ 380 h 699"/>
                <a:gd name="T8" fmla="*/ 102 w 489"/>
                <a:gd name="T9" fmla="*/ 458 h 699"/>
                <a:gd name="T10" fmla="*/ 109 w 489"/>
                <a:gd name="T11" fmla="*/ 535 h 699"/>
                <a:gd name="T12" fmla="*/ 134 w 489"/>
                <a:gd name="T13" fmla="*/ 589 h 699"/>
                <a:gd name="T14" fmla="*/ 174 w 489"/>
                <a:gd name="T15" fmla="*/ 619 h 699"/>
                <a:gd name="T16" fmla="*/ 231 w 489"/>
                <a:gd name="T17" fmla="*/ 630 h 699"/>
                <a:gd name="T18" fmla="*/ 279 w 489"/>
                <a:gd name="T19" fmla="*/ 624 h 699"/>
                <a:gd name="T20" fmla="*/ 312 w 489"/>
                <a:gd name="T21" fmla="*/ 612 h 699"/>
                <a:gd name="T22" fmla="*/ 329 w 489"/>
                <a:gd name="T23" fmla="*/ 605 h 699"/>
                <a:gd name="T24" fmla="*/ 332 w 489"/>
                <a:gd name="T25" fmla="*/ 297 h 699"/>
                <a:gd name="T26" fmla="*/ 294 w 489"/>
                <a:gd name="T27" fmla="*/ 273 h 699"/>
                <a:gd name="T28" fmla="*/ 249 w 489"/>
                <a:gd name="T29" fmla="*/ 265 h 699"/>
                <a:gd name="T30" fmla="*/ 425 w 489"/>
                <a:gd name="T31" fmla="*/ 0 h 699"/>
                <a:gd name="T32" fmla="*/ 432 w 489"/>
                <a:gd name="T33" fmla="*/ 7 h 699"/>
                <a:gd name="T34" fmla="*/ 431 w 489"/>
                <a:gd name="T35" fmla="*/ 14 h 699"/>
                <a:gd name="T36" fmla="*/ 430 w 489"/>
                <a:gd name="T37" fmla="*/ 30 h 699"/>
                <a:gd name="T38" fmla="*/ 429 w 489"/>
                <a:gd name="T39" fmla="*/ 79 h 699"/>
                <a:gd name="T40" fmla="*/ 430 w 489"/>
                <a:gd name="T41" fmla="*/ 608 h 699"/>
                <a:gd name="T42" fmla="*/ 435 w 489"/>
                <a:gd name="T43" fmla="*/ 632 h 699"/>
                <a:gd name="T44" fmla="*/ 446 w 489"/>
                <a:gd name="T45" fmla="*/ 639 h 699"/>
                <a:gd name="T46" fmla="*/ 474 w 489"/>
                <a:gd name="T47" fmla="*/ 640 h 699"/>
                <a:gd name="T48" fmla="*/ 489 w 489"/>
                <a:gd name="T49" fmla="*/ 687 h 699"/>
                <a:gd name="T50" fmla="*/ 337 w 489"/>
                <a:gd name="T51" fmla="*/ 678 h 699"/>
                <a:gd name="T52" fmla="*/ 313 w 489"/>
                <a:gd name="T53" fmla="*/ 662 h 699"/>
                <a:gd name="T54" fmla="*/ 253 w 489"/>
                <a:gd name="T55" fmla="*/ 688 h 699"/>
                <a:gd name="T56" fmla="*/ 182 w 489"/>
                <a:gd name="T57" fmla="*/ 699 h 699"/>
                <a:gd name="T58" fmla="*/ 140 w 489"/>
                <a:gd name="T59" fmla="*/ 694 h 699"/>
                <a:gd name="T60" fmla="*/ 98 w 489"/>
                <a:gd name="T61" fmla="*/ 676 h 699"/>
                <a:gd name="T62" fmla="*/ 60 w 489"/>
                <a:gd name="T63" fmla="*/ 646 h 699"/>
                <a:gd name="T64" fmla="*/ 28 w 489"/>
                <a:gd name="T65" fmla="*/ 601 h 699"/>
                <a:gd name="T66" fmla="*/ 7 w 489"/>
                <a:gd name="T67" fmla="*/ 540 h 699"/>
                <a:gd name="T68" fmla="*/ 0 w 489"/>
                <a:gd name="T69" fmla="*/ 461 h 699"/>
                <a:gd name="T70" fmla="*/ 9 w 489"/>
                <a:gd name="T71" fmla="*/ 385 h 699"/>
                <a:gd name="T72" fmla="*/ 33 w 489"/>
                <a:gd name="T73" fmla="*/ 325 h 699"/>
                <a:gd name="T74" fmla="*/ 70 w 489"/>
                <a:gd name="T75" fmla="*/ 280 h 699"/>
                <a:gd name="T76" fmla="*/ 116 w 489"/>
                <a:gd name="T77" fmla="*/ 247 h 699"/>
                <a:gd name="T78" fmla="*/ 170 w 489"/>
                <a:gd name="T79" fmla="*/ 226 h 699"/>
                <a:gd name="T80" fmla="*/ 227 w 489"/>
                <a:gd name="T81" fmla="*/ 216 h 699"/>
                <a:gd name="T82" fmla="*/ 282 w 489"/>
                <a:gd name="T83" fmla="*/ 216 h 699"/>
                <a:gd name="T84" fmla="*/ 334 w 489"/>
                <a:gd name="T85" fmla="*/ 224 h 699"/>
                <a:gd name="T86" fmla="*/ 332 w 489"/>
                <a:gd name="T87" fmla="*/ 67 h 699"/>
                <a:gd name="T88" fmla="*/ 324 w 489"/>
                <a:gd name="T89" fmla="*/ 52 h 699"/>
                <a:gd name="T90" fmla="*/ 316 w 489"/>
                <a:gd name="T91" fmla="*/ 48 h 699"/>
                <a:gd name="T92" fmla="*/ 261 w 489"/>
                <a:gd name="T93" fmla="*/ 0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9" h="699">
                  <a:moveTo>
                    <a:pt x="249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8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2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20" y="564"/>
                  </a:lnTo>
                  <a:lnTo>
                    <a:pt x="134" y="589"/>
                  </a:lnTo>
                  <a:lnTo>
                    <a:pt x="152" y="607"/>
                  </a:lnTo>
                  <a:lnTo>
                    <a:pt x="174" y="619"/>
                  </a:lnTo>
                  <a:lnTo>
                    <a:pt x="201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5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9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2" y="7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9" y="79"/>
                  </a:lnTo>
                  <a:lnTo>
                    <a:pt x="429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5" y="632"/>
                  </a:lnTo>
                  <a:lnTo>
                    <a:pt x="440" y="637"/>
                  </a:lnTo>
                  <a:lnTo>
                    <a:pt x="446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9" y="640"/>
                  </a:lnTo>
                  <a:lnTo>
                    <a:pt x="489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2" y="698"/>
                  </a:lnTo>
                  <a:lnTo>
                    <a:pt x="140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3" y="503"/>
                  </a:lnTo>
                  <a:lnTo>
                    <a:pt x="0" y="461"/>
                  </a:lnTo>
                  <a:lnTo>
                    <a:pt x="3" y="422"/>
                  </a:lnTo>
                  <a:lnTo>
                    <a:pt x="9" y="385"/>
                  </a:lnTo>
                  <a:lnTo>
                    <a:pt x="20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7" y="216"/>
                  </a:lnTo>
                  <a:lnTo>
                    <a:pt x="255" y="215"/>
                  </a:lnTo>
                  <a:lnTo>
                    <a:pt x="282" y="216"/>
                  </a:lnTo>
                  <a:lnTo>
                    <a:pt x="304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9" y="57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8"/>
            <p:cNvSpPr>
              <a:spLocks noEditPoints="1"/>
            </p:cNvSpPr>
            <p:nvPr/>
          </p:nvSpPr>
          <p:spPr bwMode="auto">
            <a:xfrm>
              <a:off x="3933" y="962"/>
              <a:ext cx="488" cy="699"/>
            </a:xfrm>
            <a:custGeom>
              <a:avLst/>
              <a:gdLst>
                <a:gd name="T0" fmla="*/ 217 w 488"/>
                <a:gd name="T1" fmla="*/ 268 h 699"/>
                <a:gd name="T2" fmla="*/ 165 w 488"/>
                <a:gd name="T3" fmla="*/ 286 h 699"/>
                <a:gd name="T4" fmla="*/ 130 w 488"/>
                <a:gd name="T5" fmla="*/ 323 h 699"/>
                <a:gd name="T6" fmla="*/ 109 w 488"/>
                <a:gd name="T7" fmla="*/ 380 h 699"/>
                <a:gd name="T8" fmla="*/ 101 w 488"/>
                <a:gd name="T9" fmla="*/ 458 h 699"/>
                <a:gd name="T10" fmla="*/ 109 w 488"/>
                <a:gd name="T11" fmla="*/ 535 h 699"/>
                <a:gd name="T12" fmla="*/ 133 w 488"/>
                <a:gd name="T13" fmla="*/ 589 h 699"/>
                <a:gd name="T14" fmla="*/ 174 w 488"/>
                <a:gd name="T15" fmla="*/ 619 h 699"/>
                <a:gd name="T16" fmla="*/ 231 w 488"/>
                <a:gd name="T17" fmla="*/ 630 h 699"/>
                <a:gd name="T18" fmla="*/ 279 w 488"/>
                <a:gd name="T19" fmla="*/ 624 h 699"/>
                <a:gd name="T20" fmla="*/ 312 w 488"/>
                <a:gd name="T21" fmla="*/ 612 h 699"/>
                <a:gd name="T22" fmla="*/ 329 w 488"/>
                <a:gd name="T23" fmla="*/ 605 h 699"/>
                <a:gd name="T24" fmla="*/ 332 w 488"/>
                <a:gd name="T25" fmla="*/ 297 h 699"/>
                <a:gd name="T26" fmla="*/ 294 w 488"/>
                <a:gd name="T27" fmla="*/ 273 h 699"/>
                <a:gd name="T28" fmla="*/ 248 w 488"/>
                <a:gd name="T29" fmla="*/ 265 h 699"/>
                <a:gd name="T30" fmla="*/ 425 w 488"/>
                <a:gd name="T31" fmla="*/ 0 h 699"/>
                <a:gd name="T32" fmla="*/ 430 w 488"/>
                <a:gd name="T33" fmla="*/ 4 h 699"/>
                <a:gd name="T34" fmla="*/ 432 w 488"/>
                <a:gd name="T35" fmla="*/ 10 h 699"/>
                <a:gd name="T36" fmla="*/ 431 w 488"/>
                <a:gd name="T37" fmla="*/ 14 h 699"/>
                <a:gd name="T38" fmla="*/ 430 w 488"/>
                <a:gd name="T39" fmla="*/ 30 h 699"/>
                <a:gd name="T40" fmla="*/ 428 w 488"/>
                <a:gd name="T41" fmla="*/ 79 h 699"/>
                <a:gd name="T42" fmla="*/ 430 w 488"/>
                <a:gd name="T43" fmla="*/ 608 h 699"/>
                <a:gd name="T44" fmla="*/ 434 w 488"/>
                <a:gd name="T45" fmla="*/ 632 h 699"/>
                <a:gd name="T46" fmla="*/ 445 w 488"/>
                <a:gd name="T47" fmla="*/ 639 h 699"/>
                <a:gd name="T48" fmla="*/ 474 w 488"/>
                <a:gd name="T49" fmla="*/ 640 h 699"/>
                <a:gd name="T50" fmla="*/ 488 w 488"/>
                <a:gd name="T51" fmla="*/ 687 h 699"/>
                <a:gd name="T52" fmla="*/ 337 w 488"/>
                <a:gd name="T53" fmla="*/ 678 h 699"/>
                <a:gd name="T54" fmla="*/ 313 w 488"/>
                <a:gd name="T55" fmla="*/ 662 h 699"/>
                <a:gd name="T56" fmla="*/ 253 w 488"/>
                <a:gd name="T57" fmla="*/ 688 h 699"/>
                <a:gd name="T58" fmla="*/ 182 w 488"/>
                <a:gd name="T59" fmla="*/ 699 h 699"/>
                <a:gd name="T60" fmla="*/ 139 w 488"/>
                <a:gd name="T61" fmla="*/ 694 h 699"/>
                <a:gd name="T62" fmla="*/ 98 w 488"/>
                <a:gd name="T63" fmla="*/ 676 h 699"/>
                <a:gd name="T64" fmla="*/ 60 w 488"/>
                <a:gd name="T65" fmla="*/ 646 h 699"/>
                <a:gd name="T66" fmla="*/ 28 w 488"/>
                <a:gd name="T67" fmla="*/ 601 h 699"/>
                <a:gd name="T68" fmla="*/ 7 w 488"/>
                <a:gd name="T69" fmla="*/ 540 h 699"/>
                <a:gd name="T70" fmla="*/ 0 w 488"/>
                <a:gd name="T71" fmla="*/ 461 h 699"/>
                <a:gd name="T72" fmla="*/ 8 w 488"/>
                <a:gd name="T73" fmla="*/ 385 h 699"/>
                <a:gd name="T74" fmla="*/ 33 w 488"/>
                <a:gd name="T75" fmla="*/ 325 h 699"/>
                <a:gd name="T76" fmla="*/ 70 w 488"/>
                <a:gd name="T77" fmla="*/ 280 h 699"/>
                <a:gd name="T78" fmla="*/ 116 w 488"/>
                <a:gd name="T79" fmla="*/ 247 h 699"/>
                <a:gd name="T80" fmla="*/ 170 w 488"/>
                <a:gd name="T81" fmla="*/ 226 h 699"/>
                <a:gd name="T82" fmla="*/ 226 w 488"/>
                <a:gd name="T83" fmla="*/ 216 h 699"/>
                <a:gd name="T84" fmla="*/ 281 w 488"/>
                <a:gd name="T85" fmla="*/ 216 h 699"/>
                <a:gd name="T86" fmla="*/ 334 w 488"/>
                <a:gd name="T87" fmla="*/ 224 h 699"/>
                <a:gd name="T88" fmla="*/ 332 w 488"/>
                <a:gd name="T89" fmla="*/ 67 h 699"/>
                <a:gd name="T90" fmla="*/ 328 w 488"/>
                <a:gd name="T91" fmla="*/ 56 h 699"/>
                <a:gd name="T92" fmla="*/ 321 w 488"/>
                <a:gd name="T93" fmla="*/ 49 h 699"/>
                <a:gd name="T94" fmla="*/ 261 w 488"/>
                <a:gd name="T95" fmla="*/ 48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88" h="699">
                  <a:moveTo>
                    <a:pt x="248" y="265"/>
                  </a:moveTo>
                  <a:lnTo>
                    <a:pt x="217" y="268"/>
                  </a:lnTo>
                  <a:lnTo>
                    <a:pt x="190" y="274"/>
                  </a:lnTo>
                  <a:lnTo>
                    <a:pt x="165" y="286"/>
                  </a:lnTo>
                  <a:lnTo>
                    <a:pt x="146" y="302"/>
                  </a:lnTo>
                  <a:lnTo>
                    <a:pt x="130" y="323"/>
                  </a:lnTo>
                  <a:lnTo>
                    <a:pt x="117" y="350"/>
                  </a:lnTo>
                  <a:lnTo>
                    <a:pt x="109" y="380"/>
                  </a:lnTo>
                  <a:lnTo>
                    <a:pt x="103" y="416"/>
                  </a:lnTo>
                  <a:lnTo>
                    <a:pt x="101" y="458"/>
                  </a:lnTo>
                  <a:lnTo>
                    <a:pt x="104" y="499"/>
                  </a:lnTo>
                  <a:lnTo>
                    <a:pt x="109" y="535"/>
                  </a:lnTo>
                  <a:lnTo>
                    <a:pt x="119" y="564"/>
                  </a:lnTo>
                  <a:lnTo>
                    <a:pt x="133" y="589"/>
                  </a:lnTo>
                  <a:lnTo>
                    <a:pt x="150" y="607"/>
                  </a:lnTo>
                  <a:lnTo>
                    <a:pt x="174" y="619"/>
                  </a:lnTo>
                  <a:lnTo>
                    <a:pt x="199" y="628"/>
                  </a:lnTo>
                  <a:lnTo>
                    <a:pt x="231" y="630"/>
                  </a:lnTo>
                  <a:lnTo>
                    <a:pt x="257" y="629"/>
                  </a:lnTo>
                  <a:lnTo>
                    <a:pt x="279" y="624"/>
                  </a:lnTo>
                  <a:lnTo>
                    <a:pt x="296" y="618"/>
                  </a:lnTo>
                  <a:lnTo>
                    <a:pt x="312" y="612"/>
                  </a:lnTo>
                  <a:lnTo>
                    <a:pt x="326" y="606"/>
                  </a:lnTo>
                  <a:lnTo>
                    <a:pt x="329" y="605"/>
                  </a:lnTo>
                  <a:lnTo>
                    <a:pt x="332" y="602"/>
                  </a:lnTo>
                  <a:lnTo>
                    <a:pt x="332" y="297"/>
                  </a:lnTo>
                  <a:lnTo>
                    <a:pt x="313" y="282"/>
                  </a:lnTo>
                  <a:lnTo>
                    <a:pt x="294" y="273"/>
                  </a:lnTo>
                  <a:lnTo>
                    <a:pt x="272" y="268"/>
                  </a:lnTo>
                  <a:lnTo>
                    <a:pt x="248" y="265"/>
                  </a:lnTo>
                  <a:close/>
                  <a:moveTo>
                    <a:pt x="261" y="0"/>
                  </a:moveTo>
                  <a:lnTo>
                    <a:pt x="425" y="0"/>
                  </a:lnTo>
                  <a:lnTo>
                    <a:pt x="427" y="2"/>
                  </a:lnTo>
                  <a:lnTo>
                    <a:pt x="430" y="4"/>
                  </a:lnTo>
                  <a:lnTo>
                    <a:pt x="431" y="7"/>
                  </a:lnTo>
                  <a:lnTo>
                    <a:pt x="432" y="10"/>
                  </a:lnTo>
                  <a:lnTo>
                    <a:pt x="432" y="13"/>
                  </a:lnTo>
                  <a:lnTo>
                    <a:pt x="431" y="14"/>
                  </a:lnTo>
                  <a:lnTo>
                    <a:pt x="431" y="18"/>
                  </a:lnTo>
                  <a:lnTo>
                    <a:pt x="430" y="30"/>
                  </a:lnTo>
                  <a:lnTo>
                    <a:pt x="430" y="51"/>
                  </a:lnTo>
                  <a:lnTo>
                    <a:pt x="428" y="79"/>
                  </a:lnTo>
                  <a:lnTo>
                    <a:pt x="428" y="589"/>
                  </a:lnTo>
                  <a:lnTo>
                    <a:pt x="430" y="608"/>
                  </a:lnTo>
                  <a:lnTo>
                    <a:pt x="431" y="623"/>
                  </a:lnTo>
                  <a:lnTo>
                    <a:pt x="434" y="632"/>
                  </a:lnTo>
                  <a:lnTo>
                    <a:pt x="439" y="637"/>
                  </a:lnTo>
                  <a:lnTo>
                    <a:pt x="445" y="639"/>
                  </a:lnTo>
                  <a:lnTo>
                    <a:pt x="464" y="639"/>
                  </a:lnTo>
                  <a:lnTo>
                    <a:pt x="474" y="640"/>
                  </a:lnTo>
                  <a:lnTo>
                    <a:pt x="488" y="640"/>
                  </a:lnTo>
                  <a:lnTo>
                    <a:pt x="488" y="687"/>
                  </a:lnTo>
                  <a:lnTo>
                    <a:pt x="340" y="687"/>
                  </a:lnTo>
                  <a:lnTo>
                    <a:pt x="337" y="678"/>
                  </a:lnTo>
                  <a:lnTo>
                    <a:pt x="337" y="648"/>
                  </a:lnTo>
                  <a:lnTo>
                    <a:pt x="313" y="662"/>
                  </a:lnTo>
                  <a:lnTo>
                    <a:pt x="285" y="677"/>
                  </a:lnTo>
                  <a:lnTo>
                    <a:pt x="253" y="688"/>
                  </a:lnTo>
                  <a:lnTo>
                    <a:pt x="219" y="697"/>
                  </a:lnTo>
                  <a:lnTo>
                    <a:pt x="182" y="699"/>
                  </a:lnTo>
                  <a:lnTo>
                    <a:pt x="161" y="698"/>
                  </a:lnTo>
                  <a:lnTo>
                    <a:pt x="139" y="694"/>
                  </a:lnTo>
                  <a:lnTo>
                    <a:pt x="119" y="687"/>
                  </a:lnTo>
                  <a:lnTo>
                    <a:pt x="98" y="676"/>
                  </a:lnTo>
                  <a:lnTo>
                    <a:pt x="78" y="662"/>
                  </a:lnTo>
                  <a:lnTo>
                    <a:pt x="60" y="646"/>
                  </a:lnTo>
                  <a:lnTo>
                    <a:pt x="43" y="625"/>
                  </a:lnTo>
                  <a:lnTo>
                    <a:pt x="28" y="601"/>
                  </a:lnTo>
                  <a:lnTo>
                    <a:pt x="17" y="573"/>
                  </a:lnTo>
                  <a:lnTo>
                    <a:pt x="7" y="540"/>
                  </a:lnTo>
                  <a:lnTo>
                    <a:pt x="2" y="503"/>
                  </a:lnTo>
                  <a:lnTo>
                    <a:pt x="0" y="461"/>
                  </a:lnTo>
                  <a:lnTo>
                    <a:pt x="2" y="422"/>
                  </a:lnTo>
                  <a:lnTo>
                    <a:pt x="8" y="385"/>
                  </a:lnTo>
                  <a:lnTo>
                    <a:pt x="19" y="353"/>
                  </a:lnTo>
                  <a:lnTo>
                    <a:pt x="33" y="325"/>
                  </a:lnTo>
                  <a:lnTo>
                    <a:pt x="50" y="301"/>
                  </a:lnTo>
                  <a:lnTo>
                    <a:pt x="70" y="280"/>
                  </a:lnTo>
                  <a:lnTo>
                    <a:pt x="92" y="262"/>
                  </a:lnTo>
                  <a:lnTo>
                    <a:pt x="116" y="247"/>
                  </a:lnTo>
                  <a:lnTo>
                    <a:pt x="142" y="235"/>
                  </a:lnTo>
                  <a:lnTo>
                    <a:pt x="170" y="226"/>
                  </a:lnTo>
                  <a:lnTo>
                    <a:pt x="197" y="220"/>
                  </a:lnTo>
                  <a:lnTo>
                    <a:pt x="226" y="216"/>
                  </a:lnTo>
                  <a:lnTo>
                    <a:pt x="254" y="215"/>
                  </a:lnTo>
                  <a:lnTo>
                    <a:pt x="281" y="216"/>
                  </a:lnTo>
                  <a:lnTo>
                    <a:pt x="303" y="217"/>
                  </a:lnTo>
                  <a:lnTo>
                    <a:pt x="334" y="224"/>
                  </a:lnTo>
                  <a:lnTo>
                    <a:pt x="334" y="80"/>
                  </a:lnTo>
                  <a:lnTo>
                    <a:pt x="332" y="67"/>
                  </a:lnTo>
                  <a:lnTo>
                    <a:pt x="328" y="57"/>
                  </a:lnTo>
                  <a:lnTo>
                    <a:pt x="328" y="56"/>
                  </a:lnTo>
                  <a:lnTo>
                    <a:pt x="324" y="52"/>
                  </a:lnTo>
                  <a:lnTo>
                    <a:pt x="321" y="49"/>
                  </a:lnTo>
                  <a:lnTo>
                    <a:pt x="316" y="48"/>
                  </a:lnTo>
                  <a:lnTo>
                    <a:pt x="261" y="48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3136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0033E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49"/>
            <p:cNvSpPr>
              <a:spLocks noEditPoints="1"/>
            </p:cNvSpPr>
            <p:nvPr/>
          </p:nvSpPr>
          <p:spPr bwMode="auto">
            <a:xfrm>
              <a:off x="2106" y="949"/>
              <a:ext cx="570" cy="710"/>
            </a:xfrm>
            <a:custGeom>
              <a:avLst/>
              <a:gdLst>
                <a:gd name="T0" fmla="*/ 200 w 570"/>
                <a:gd name="T1" fmla="*/ 324 h 710"/>
                <a:gd name="T2" fmla="*/ 174 w 570"/>
                <a:gd name="T3" fmla="*/ 335 h 710"/>
                <a:gd name="T4" fmla="*/ 115 w 570"/>
                <a:gd name="T5" fmla="*/ 370 h 710"/>
                <a:gd name="T6" fmla="*/ 70 w 570"/>
                <a:gd name="T7" fmla="*/ 429 h 710"/>
                <a:gd name="T8" fmla="*/ 57 w 570"/>
                <a:gd name="T9" fmla="*/ 517 h 710"/>
                <a:gd name="T10" fmla="*/ 90 w 570"/>
                <a:gd name="T11" fmla="*/ 597 h 710"/>
                <a:gd name="T12" fmla="*/ 156 w 570"/>
                <a:gd name="T13" fmla="*/ 647 h 710"/>
                <a:gd name="T14" fmla="*/ 244 w 570"/>
                <a:gd name="T15" fmla="*/ 657 h 710"/>
                <a:gd name="T16" fmla="*/ 342 w 570"/>
                <a:gd name="T17" fmla="*/ 619 h 710"/>
                <a:gd name="T18" fmla="*/ 344 w 570"/>
                <a:gd name="T19" fmla="*/ 501 h 710"/>
                <a:gd name="T20" fmla="*/ 266 w 570"/>
                <a:gd name="T21" fmla="*/ 401 h 710"/>
                <a:gd name="T22" fmla="*/ 205 w 570"/>
                <a:gd name="T23" fmla="*/ 322 h 710"/>
                <a:gd name="T24" fmla="*/ 223 w 570"/>
                <a:gd name="T25" fmla="*/ 61 h 710"/>
                <a:gd name="T26" fmla="*/ 180 w 570"/>
                <a:gd name="T27" fmla="*/ 98 h 710"/>
                <a:gd name="T28" fmla="*/ 166 w 570"/>
                <a:gd name="T29" fmla="*/ 153 h 710"/>
                <a:gd name="T30" fmla="*/ 194 w 570"/>
                <a:gd name="T31" fmla="*/ 214 h 710"/>
                <a:gd name="T32" fmla="*/ 248 w 570"/>
                <a:gd name="T33" fmla="*/ 245 h 710"/>
                <a:gd name="T34" fmla="*/ 325 w 570"/>
                <a:gd name="T35" fmla="*/ 190 h 710"/>
                <a:gd name="T36" fmla="*/ 349 w 570"/>
                <a:gd name="T37" fmla="*/ 134 h 710"/>
                <a:gd name="T38" fmla="*/ 327 w 570"/>
                <a:gd name="T39" fmla="*/ 80 h 710"/>
                <a:gd name="T40" fmla="*/ 271 w 570"/>
                <a:gd name="T41" fmla="*/ 55 h 710"/>
                <a:gd name="T42" fmla="*/ 279 w 570"/>
                <a:gd name="T43" fmla="*/ 0 h 710"/>
                <a:gd name="T44" fmla="*/ 360 w 570"/>
                <a:gd name="T45" fmla="*/ 31 h 710"/>
                <a:gd name="T46" fmla="*/ 402 w 570"/>
                <a:gd name="T47" fmla="*/ 99 h 710"/>
                <a:gd name="T48" fmla="*/ 393 w 570"/>
                <a:gd name="T49" fmla="*/ 180 h 710"/>
                <a:gd name="T50" fmla="*/ 347 w 570"/>
                <a:gd name="T51" fmla="*/ 243 h 710"/>
                <a:gd name="T52" fmla="*/ 282 w 570"/>
                <a:gd name="T53" fmla="*/ 287 h 710"/>
                <a:gd name="T54" fmla="*/ 311 w 570"/>
                <a:gd name="T55" fmla="*/ 366 h 710"/>
                <a:gd name="T56" fmla="*/ 432 w 570"/>
                <a:gd name="T57" fmla="*/ 518 h 710"/>
                <a:gd name="T58" fmla="*/ 454 w 570"/>
                <a:gd name="T59" fmla="*/ 435 h 710"/>
                <a:gd name="T60" fmla="*/ 457 w 570"/>
                <a:gd name="T61" fmla="*/ 362 h 710"/>
                <a:gd name="T62" fmla="*/ 465 w 570"/>
                <a:gd name="T63" fmla="*/ 349 h 710"/>
                <a:gd name="T64" fmla="*/ 511 w 570"/>
                <a:gd name="T65" fmla="*/ 404 h 710"/>
                <a:gd name="T66" fmla="*/ 501 w 570"/>
                <a:gd name="T67" fmla="*/ 490 h 710"/>
                <a:gd name="T68" fmla="*/ 488 w 570"/>
                <a:gd name="T69" fmla="*/ 585 h 710"/>
                <a:gd name="T70" fmla="*/ 538 w 570"/>
                <a:gd name="T71" fmla="*/ 637 h 710"/>
                <a:gd name="T72" fmla="*/ 570 w 570"/>
                <a:gd name="T73" fmla="*/ 643 h 710"/>
                <a:gd name="T74" fmla="*/ 538 w 570"/>
                <a:gd name="T75" fmla="*/ 697 h 710"/>
                <a:gd name="T76" fmla="*/ 495 w 570"/>
                <a:gd name="T77" fmla="*/ 675 h 710"/>
                <a:gd name="T78" fmla="*/ 432 w 570"/>
                <a:gd name="T79" fmla="*/ 608 h 710"/>
                <a:gd name="T80" fmla="*/ 331 w 570"/>
                <a:gd name="T81" fmla="*/ 684 h 710"/>
                <a:gd name="T82" fmla="*/ 212 w 570"/>
                <a:gd name="T83" fmla="*/ 710 h 710"/>
                <a:gd name="T84" fmla="*/ 139 w 570"/>
                <a:gd name="T85" fmla="*/ 697 h 710"/>
                <a:gd name="T86" fmla="*/ 58 w 570"/>
                <a:gd name="T87" fmla="*/ 646 h 710"/>
                <a:gd name="T88" fmla="*/ 6 w 570"/>
                <a:gd name="T89" fmla="*/ 556 h 710"/>
                <a:gd name="T90" fmla="*/ 5 w 570"/>
                <a:gd name="T91" fmla="*/ 452 h 710"/>
                <a:gd name="T92" fmla="*/ 49 w 570"/>
                <a:gd name="T93" fmla="*/ 363 h 710"/>
                <a:gd name="T94" fmla="*/ 124 w 570"/>
                <a:gd name="T95" fmla="*/ 300 h 710"/>
                <a:gd name="T96" fmla="*/ 168 w 570"/>
                <a:gd name="T97" fmla="*/ 273 h 710"/>
                <a:gd name="T98" fmla="*/ 124 w 570"/>
                <a:gd name="T99" fmla="*/ 211 h 710"/>
                <a:gd name="T100" fmla="*/ 110 w 570"/>
                <a:gd name="T101" fmla="*/ 137 h 710"/>
                <a:gd name="T102" fmla="*/ 139 w 570"/>
                <a:gd name="T103" fmla="*/ 65 h 710"/>
                <a:gd name="T104" fmla="*/ 200 w 570"/>
                <a:gd name="T105" fmla="*/ 13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0" h="710">
                  <a:moveTo>
                    <a:pt x="205" y="322"/>
                  </a:moveTo>
                  <a:lnTo>
                    <a:pt x="202" y="324"/>
                  </a:lnTo>
                  <a:lnTo>
                    <a:pt x="200" y="324"/>
                  </a:lnTo>
                  <a:lnTo>
                    <a:pt x="199" y="325"/>
                  </a:lnTo>
                  <a:lnTo>
                    <a:pt x="194" y="326"/>
                  </a:lnTo>
                  <a:lnTo>
                    <a:pt x="174" y="335"/>
                  </a:lnTo>
                  <a:lnTo>
                    <a:pt x="155" y="344"/>
                  </a:lnTo>
                  <a:lnTo>
                    <a:pt x="135" y="357"/>
                  </a:lnTo>
                  <a:lnTo>
                    <a:pt x="115" y="370"/>
                  </a:lnTo>
                  <a:lnTo>
                    <a:pt x="98" y="387"/>
                  </a:lnTo>
                  <a:lnTo>
                    <a:pt x="82" y="407"/>
                  </a:lnTo>
                  <a:lnTo>
                    <a:pt x="70" y="429"/>
                  </a:lnTo>
                  <a:lnTo>
                    <a:pt x="61" y="456"/>
                  </a:lnTo>
                  <a:lnTo>
                    <a:pt x="57" y="485"/>
                  </a:lnTo>
                  <a:lnTo>
                    <a:pt x="57" y="517"/>
                  </a:lnTo>
                  <a:lnTo>
                    <a:pt x="63" y="547"/>
                  </a:lnTo>
                  <a:lnTo>
                    <a:pt x="74" y="574"/>
                  </a:lnTo>
                  <a:lnTo>
                    <a:pt x="90" y="597"/>
                  </a:lnTo>
                  <a:lnTo>
                    <a:pt x="109" y="618"/>
                  </a:lnTo>
                  <a:lnTo>
                    <a:pt x="131" y="634"/>
                  </a:lnTo>
                  <a:lnTo>
                    <a:pt x="156" y="647"/>
                  </a:lnTo>
                  <a:lnTo>
                    <a:pt x="181" y="654"/>
                  </a:lnTo>
                  <a:lnTo>
                    <a:pt x="208" y="658"/>
                  </a:lnTo>
                  <a:lnTo>
                    <a:pt x="244" y="657"/>
                  </a:lnTo>
                  <a:lnTo>
                    <a:pt x="278" y="650"/>
                  </a:lnTo>
                  <a:lnTo>
                    <a:pt x="311" y="637"/>
                  </a:lnTo>
                  <a:lnTo>
                    <a:pt x="342" y="619"/>
                  </a:lnTo>
                  <a:lnTo>
                    <a:pt x="370" y="596"/>
                  </a:lnTo>
                  <a:lnTo>
                    <a:pt x="398" y="567"/>
                  </a:lnTo>
                  <a:lnTo>
                    <a:pt x="344" y="501"/>
                  </a:lnTo>
                  <a:lnTo>
                    <a:pt x="317" y="467"/>
                  </a:lnTo>
                  <a:lnTo>
                    <a:pt x="290" y="434"/>
                  </a:lnTo>
                  <a:lnTo>
                    <a:pt x="266" y="401"/>
                  </a:lnTo>
                  <a:lnTo>
                    <a:pt x="243" y="371"/>
                  </a:lnTo>
                  <a:lnTo>
                    <a:pt x="222" y="344"/>
                  </a:lnTo>
                  <a:lnTo>
                    <a:pt x="205" y="322"/>
                  </a:lnTo>
                  <a:close/>
                  <a:moveTo>
                    <a:pt x="262" y="55"/>
                  </a:moveTo>
                  <a:lnTo>
                    <a:pt x="241" y="56"/>
                  </a:lnTo>
                  <a:lnTo>
                    <a:pt x="223" y="61"/>
                  </a:lnTo>
                  <a:lnTo>
                    <a:pt x="207" y="70"/>
                  </a:lnTo>
                  <a:lnTo>
                    <a:pt x="192" y="82"/>
                  </a:lnTo>
                  <a:lnTo>
                    <a:pt x="180" y="98"/>
                  </a:lnTo>
                  <a:lnTo>
                    <a:pt x="172" y="115"/>
                  </a:lnTo>
                  <a:lnTo>
                    <a:pt x="166" y="135"/>
                  </a:lnTo>
                  <a:lnTo>
                    <a:pt x="166" y="153"/>
                  </a:lnTo>
                  <a:lnTo>
                    <a:pt x="170" y="174"/>
                  </a:lnTo>
                  <a:lnTo>
                    <a:pt x="180" y="195"/>
                  </a:lnTo>
                  <a:lnTo>
                    <a:pt x="194" y="214"/>
                  </a:lnTo>
                  <a:lnTo>
                    <a:pt x="211" y="235"/>
                  </a:lnTo>
                  <a:lnTo>
                    <a:pt x="226" y="255"/>
                  </a:lnTo>
                  <a:lnTo>
                    <a:pt x="248" y="245"/>
                  </a:lnTo>
                  <a:lnTo>
                    <a:pt x="289" y="221"/>
                  </a:lnTo>
                  <a:lnTo>
                    <a:pt x="309" y="206"/>
                  </a:lnTo>
                  <a:lnTo>
                    <a:pt x="325" y="190"/>
                  </a:lnTo>
                  <a:lnTo>
                    <a:pt x="338" y="173"/>
                  </a:lnTo>
                  <a:lnTo>
                    <a:pt x="347" y="154"/>
                  </a:lnTo>
                  <a:lnTo>
                    <a:pt x="349" y="134"/>
                  </a:lnTo>
                  <a:lnTo>
                    <a:pt x="347" y="113"/>
                  </a:lnTo>
                  <a:lnTo>
                    <a:pt x="339" y="94"/>
                  </a:lnTo>
                  <a:lnTo>
                    <a:pt x="327" y="80"/>
                  </a:lnTo>
                  <a:lnTo>
                    <a:pt x="312" y="67"/>
                  </a:lnTo>
                  <a:lnTo>
                    <a:pt x="293" y="59"/>
                  </a:lnTo>
                  <a:lnTo>
                    <a:pt x="271" y="55"/>
                  </a:lnTo>
                  <a:lnTo>
                    <a:pt x="262" y="55"/>
                  </a:lnTo>
                  <a:close/>
                  <a:moveTo>
                    <a:pt x="251" y="0"/>
                  </a:moveTo>
                  <a:lnTo>
                    <a:pt x="279" y="0"/>
                  </a:lnTo>
                  <a:lnTo>
                    <a:pt x="310" y="5"/>
                  </a:lnTo>
                  <a:lnTo>
                    <a:pt x="337" y="16"/>
                  </a:lnTo>
                  <a:lnTo>
                    <a:pt x="360" y="31"/>
                  </a:lnTo>
                  <a:lnTo>
                    <a:pt x="379" y="50"/>
                  </a:lnTo>
                  <a:lnTo>
                    <a:pt x="392" y="74"/>
                  </a:lnTo>
                  <a:lnTo>
                    <a:pt x="402" y="99"/>
                  </a:lnTo>
                  <a:lnTo>
                    <a:pt x="404" y="129"/>
                  </a:lnTo>
                  <a:lnTo>
                    <a:pt x="402" y="156"/>
                  </a:lnTo>
                  <a:lnTo>
                    <a:pt x="393" y="180"/>
                  </a:lnTo>
                  <a:lnTo>
                    <a:pt x="381" y="203"/>
                  </a:lnTo>
                  <a:lnTo>
                    <a:pt x="365" y="223"/>
                  </a:lnTo>
                  <a:lnTo>
                    <a:pt x="347" y="243"/>
                  </a:lnTo>
                  <a:lnTo>
                    <a:pt x="326" y="259"/>
                  </a:lnTo>
                  <a:lnTo>
                    <a:pt x="304" y="275"/>
                  </a:lnTo>
                  <a:lnTo>
                    <a:pt x="282" y="287"/>
                  </a:lnTo>
                  <a:lnTo>
                    <a:pt x="259" y="299"/>
                  </a:lnTo>
                  <a:lnTo>
                    <a:pt x="283" y="331"/>
                  </a:lnTo>
                  <a:lnTo>
                    <a:pt x="311" y="366"/>
                  </a:lnTo>
                  <a:lnTo>
                    <a:pt x="341" y="403"/>
                  </a:lnTo>
                  <a:lnTo>
                    <a:pt x="402" y="482"/>
                  </a:lnTo>
                  <a:lnTo>
                    <a:pt x="432" y="518"/>
                  </a:lnTo>
                  <a:lnTo>
                    <a:pt x="443" y="491"/>
                  </a:lnTo>
                  <a:lnTo>
                    <a:pt x="451" y="463"/>
                  </a:lnTo>
                  <a:lnTo>
                    <a:pt x="454" y="435"/>
                  </a:lnTo>
                  <a:lnTo>
                    <a:pt x="456" y="404"/>
                  </a:lnTo>
                  <a:lnTo>
                    <a:pt x="457" y="379"/>
                  </a:lnTo>
                  <a:lnTo>
                    <a:pt x="457" y="362"/>
                  </a:lnTo>
                  <a:lnTo>
                    <a:pt x="459" y="354"/>
                  </a:lnTo>
                  <a:lnTo>
                    <a:pt x="462" y="352"/>
                  </a:lnTo>
                  <a:lnTo>
                    <a:pt x="465" y="349"/>
                  </a:lnTo>
                  <a:lnTo>
                    <a:pt x="570" y="349"/>
                  </a:lnTo>
                  <a:lnTo>
                    <a:pt x="570" y="404"/>
                  </a:lnTo>
                  <a:lnTo>
                    <a:pt x="511" y="404"/>
                  </a:lnTo>
                  <a:lnTo>
                    <a:pt x="510" y="429"/>
                  </a:lnTo>
                  <a:lnTo>
                    <a:pt x="507" y="458"/>
                  </a:lnTo>
                  <a:lnTo>
                    <a:pt x="501" y="490"/>
                  </a:lnTo>
                  <a:lnTo>
                    <a:pt x="489" y="526"/>
                  </a:lnTo>
                  <a:lnTo>
                    <a:pt x="469" y="561"/>
                  </a:lnTo>
                  <a:lnTo>
                    <a:pt x="488" y="585"/>
                  </a:lnTo>
                  <a:lnTo>
                    <a:pt x="505" y="603"/>
                  </a:lnTo>
                  <a:lnTo>
                    <a:pt x="519" y="619"/>
                  </a:lnTo>
                  <a:lnTo>
                    <a:pt x="538" y="637"/>
                  </a:lnTo>
                  <a:lnTo>
                    <a:pt x="546" y="641"/>
                  </a:lnTo>
                  <a:lnTo>
                    <a:pt x="556" y="642"/>
                  </a:lnTo>
                  <a:lnTo>
                    <a:pt x="570" y="643"/>
                  </a:lnTo>
                  <a:lnTo>
                    <a:pt x="570" y="699"/>
                  </a:lnTo>
                  <a:lnTo>
                    <a:pt x="554" y="699"/>
                  </a:lnTo>
                  <a:lnTo>
                    <a:pt x="538" y="697"/>
                  </a:lnTo>
                  <a:lnTo>
                    <a:pt x="521" y="692"/>
                  </a:lnTo>
                  <a:lnTo>
                    <a:pt x="503" y="683"/>
                  </a:lnTo>
                  <a:lnTo>
                    <a:pt x="495" y="675"/>
                  </a:lnTo>
                  <a:lnTo>
                    <a:pt x="468" y="648"/>
                  </a:lnTo>
                  <a:lnTo>
                    <a:pt x="451" y="630"/>
                  </a:lnTo>
                  <a:lnTo>
                    <a:pt x="432" y="608"/>
                  </a:lnTo>
                  <a:lnTo>
                    <a:pt x="401" y="638"/>
                  </a:lnTo>
                  <a:lnTo>
                    <a:pt x="366" y="664"/>
                  </a:lnTo>
                  <a:lnTo>
                    <a:pt x="331" y="684"/>
                  </a:lnTo>
                  <a:lnTo>
                    <a:pt x="293" y="699"/>
                  </a:lnTo>
                  <a:lnTo>
                    <a:pt x="254" y="707"/>
                  </a:lnTo>
                  <a:lnTo>
                    <a:pt x="212" y="710"/>
                  </a:lnTo>
                  <a:lnTo>
                    <a:pt x="201" y="710"/>
                  </a:lnTo>
                  <a:lnTo>
                    <a:pt x="169" y="706"/>
                  </a:lnTo>
                  <a:lnTo>
                    <a:pt x="139" y="697"/>
                  </a:lnTo>
                  <a:lnTo>
                    <a:pt x="109" y="684"/>
                  </a:lnTo>
                  <a:lnTo>
                    <a:pt x="82" y="667"/>
                  </a:lnTo>
                  <a:lnTo>
                    <a:pt x="58" y="646"/>
                  </a:lnTo>
                  <a:lnTo>
                    <a:pt x="36" y="619"/>
                  </a:lnTo>
                  <a:lnTo>
                    <a:pt x="19" y="588"/>
                  </a:lnTo>
                  <a:lnTo>
                    <a:pt x="6" y="556"/>
                  </a:lnTo>
                  <a:lnTo>
                    <a:pt x="0" y="521"/>
                  </a:lnTo>
                  <a:lnTo>
                    <a:pt x="0" y="485"/>
                  </a:lnTo>
                  <a:lnTo>
                    <a:pt x="5" y="452"/>
                  </a:lnTo>
                  <a:lnTo>
                    <a:pt x="15" y="420"/>
                  </a:lnTo>
                  <a:lnTo>
                    <a:pt x="30" y="391"/>
                  </a:lnTo>
                  <a:lnTo>
                    <a:pt x="49" y="363"/>
                  </a:lnTo>
                  <a:lnTo>
                    <a:pt x="73" y="338"/>
                  </a:lnTo>
                  <a:lnTo>
                    <a:pt x="98" y="317"/>
                  </a:lnTo>
                  <a:lnTo>
                    <a:pt x="124" y="300"/>
                  </a:lnTo>
                  <a:lnTo>
                    <a:pt x="148" y="288"/>
                  </a:lnTo>
                  <a:lnTo>
                    <a:pt x="170" y="278"/>
                  </a:lnTo>
                  <a:lnTo>
                    <a:pt x="168" y="273"/>
                  </a:lnTo>
                  <a:lnTo>
                    <a:pt x="166" y="272"/>
                  </a:lnTo>
                  <a:lnTo>
                    <a:pt x="136" y="233"/>
                  </a:lnTo>
                  <a:lnTo>
                    <a:pt x="124" y="211"/>
                  </a:lnTo>
                  <a:lnTo>
                    <a:pt x="115" y="189"/>
                  </a:lnTo>
                  <a:lnTo>
                    <a:pt x="110" y="163"/>
                  </a:lnTo>
                  <a:lnTo>
                    <a:pt x="110" y="137"/>
                  </a:lnTo>
                  <a:lnTo>
                    <a:pt x="115" y="113"/>
                  </a:lnTo>
                  <a:lnTo>
                    <a:pt x="125" y="88"/>
                  </a:lnTo>
                  <a:lnTo>
                    <a:pt x="139" y="65"/>
                  </a:lnTo>
                  <a:lnTo>
                    <a:pt x="156" y="45"/>
                  </a:lnTo>
                  <a:lnTo>
                    <a:pt x="177" y="27"/>
                  </a:lnTo>
                  <a:lnTo>
                    <a:pt x="200" y="13"/>
                  </a:lnTo>
                  <a:lnTo>
                    <a:pt x="224" y="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0">
                  <a:solidFill>
                    <a:srgbClr val="4FEDFF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3042344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476250"/>
            <a:ext cx="8231187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  <a:p>
            <a:pPr lvl="5"/>
            <a:r>
              <a:rPr lang="en-GB" dirty="0" smtClean="0"/>
              <a:t>Sixth level</a:t>
            </a:r>
          </a:p>
          <a:p>
            <a:pPr lvl="6"/>
            <a:r>
              <a:rPr lang="en-GB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</a:p>
        </p:txBody>
      </p:sp>
      <p:sp>
        <p:nvSpPr>
          <p:cNvPr id="10275" name="Rectangle 35"/>
          <p:cNvSpPr>
            <a:spLocks noGrp="1" noChangeArrowheads="1"/>
          </p:cNvSpPr>
          <p:nvPr>
            <p:ph type="ftr" sz="quarter" idx="3"/>
            <p:custDataLst>
              <p:tags r:id="rId23"/>
            </p:custDataLst>
          </p:nvPr>
        </p:nvSpPr>
        <p:spPr bwMode="auto">
          <a:xfrm>
            <a:off x="2195513" y="6381750"/>
            <a:ext cx="475456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276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8313" y="6381750"/>
            <a:ext cx="73025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2"/>
                </a:solidFill>
              </a:defRPr>
            </a:lvl1pPr>
          </a:lstStyle>
          <a:p>
            <a:r>
              <a:rPr lang="en-GB"/>
              <a:t>Page </a:t>
            </a:r>
            <a:fld id="{CBF7EA7B-66D3-4419-94A9-19F2E0C218C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277" name="Copyright"/>
          <p:cNvSpPr>
            <a:spLocks noGrp="1" noChangeArrowheads="1"/>
          </p:cNvSpPr>
          <p:nvPr>
            <p:ph type="dt" sz="half" idx="2"/>
            <p:custDataLst>
              <p:tags r:id="rId24"/>
            </p:custDataLst>
          </p:nvPr>
        </p:nvSpPr>
        <p:spPr bwMode="auto">
          <a:xfrm>
            <a:off x="468313" y="6561138"/>
            <a:ext cx="1619250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791" r:id="rId2"/>
    <p:sldLayoutId id="2147483792" r:id="rId3"/>
    <p:sldLayoutId id="2147483651" r:id="rId4"/>
    <p:sldLayoutId id="2147483688" r:id="rId5"/>
    <p:sldLayoutId id="2147483692" r:id="rId6"/>
    <p:sldLayoutId id="2147483665" r:id="rId7"/>
    <p:sldLayoutId id="2147483698" r:id="rId8"/>
    <p:sldLayoutId id="2147483790" r:id="rId9"/>
    <p:sldLayoutId id="2147483653" r:id="rId10"/>
    <p:sldLayoutId id="2147483708" r:id="rId11"/>
    <p:sldLayoutId id="2147483655" r:id="rId12"/>
    <p:sldLayoutId id="2147483793" r:id="rId13"/>
    <p:sldLayoutId id="2147483718" r:id="rId14"/>
    <p:sldLayoutId id="2147483671" r:id="rId15"/>
    <p:sldLayoutId id="2147483728" r:id="rId16"/>
    <p:sldLayoutId id="2147483739" r:id="rId17"/>
    <p:sldLayoutId id="2147483749" r:id="rId18"/>
    <p:sldLayoutId id="2147483760" r:id="rId19"/>
    <p:sldLayoutId id="2147483667" r:id="rId20"/>
    <p:sldLayoutId id="2147483669" r:id="rId2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Georg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Georg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Georg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bg1"/>
          </a:solidFill>
          <a:latin typeface="Georgia" pitchFamily="18" charset="0"/>
        </a:defRPr>
      </a:lvl9pPr>
    </p:titleStyle>
    <p:bodyStyle>
      <a:lvl1pPr algn="l" rtl="0" fontAlgn="base">
        <a:spcBef>
          <a:spcPct val="40000"/>
        </a:spcBef>
        <a:spcAft>
          <a:spcPct val="0"/>
        </a:spcAft>
        <a:buClr>
          <a:schemeClr val="accent2"/>
        </a:buClr>
        <a:defRPr sz="2200">
          <a:solidFill>
            <a:schemeClr val="accent2"/>
          </a:solidFill>
          <a:latin typeface="+mn-lt"/>
          <a:ea typeface="+mn-ea"/>
          <a:cs typeface="+mn-cs"/>
        </a:defRPr>
      </a:lvl1pPr>
      <a:lvl2pPr marL="1588" indent="31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Georgia" pitchFamily="18" charset="0"/>
        <a:defRPr sz="2200">
          <a:solidFill>
            <a:schemeClr val="bg2"/>
          </a:solidFill>
          <a:latin typeface="+mn-lt"/>
        </a:defRPr>
      </a:lvl2pPr>
      <a:lvl3pPr marL="352425" indent="-346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Georgia" pitchFamily="18" charset="0"/>
        <a:buChar char="●"/>
        <a:defRPr sz="2200">
          <a:solidFill>
            <a:schemeClr val="bg2"/>
          </a:solidFill>
          <a:latin typeface="+mn-lt"/>
        </a:defRPr>
      </a:lvl3pPr>
      <a:lvl4pPr marL="704850" indent="-35083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Georgia" pitchFamily="18" charset="0"/>
        <a:buChar char="•"/>
        <a:defRPr sz="2000">
          <a:solidFill>
            <a:schemeClr val="bg2"/>
          </a:solidFill>
          <a:latin typeface="+mn-lt"/>
        </a:defRPr>
      </a:lvl4pPr>
      <a:lvl5pPr marL="1079500" indent="-3730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Georgia" pitchFamily="18" charset="0"/>
        <a:buChar char="-"/>
        <a:defRPr sz="2000">
          <a:solidFill>
            <a:schemeClr val="bg2"/>
          </a:solidFill>
          <a:latin typeface="+mn-lt"/>
        </a:defRPr>
      </a:lvl5pPr>
      <a:lvl6pPr marL="1440000" indent="-3600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Georgia" pitchFamily="18" charset="0"/>
        <a:buChar char="-"/>
        <a:defRPr sz="1800" baseline="0">
          <a:solidFill>
            <a:schemeClr val="bg2"/>
          </a:solidFill>
          <a:latin typeface="+mn-lt"/>
        </a:defRPr>
      </a:lvl6pPr>
      <a:lvl7pPr marL="1800000" indent="-3600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Georgia" pitchFamily="18" charset="0"/>
        <a:buChar char="-"/>
        <a:defRPr sz="1800" baseline="0">
          <a:solidFill>
            <a:schemeClr val="bg2"/>
          </a:solidFill>
          <a:latin typeface="+mn-lt"/>
        </a:defRPr>
      </a:lvl7pPr>
      <a:lvl8pPr marL="2160000" indent="-3600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Georgia" pitchFamily="18" charset="0"/>
        <a:buChar char="-"/>
        <a:defRPr sz="1800" baseline="0">
          <a:solidFill>
            <a:schemeClr val="bg2"/>
          </a:solidFill>
          <a:latin typeface="+mn-lt"/>
        </a:defRPr>
      </a:lvl8pPr>
      <a:lvl9pPr marL="2520000" indent="-3600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Georgia" pitchFamily="18" charset="0"/>
        <a:buChar char="-"/>
        <a:defRPr sz="18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patricia.collis@twobirds.com" TargetMode="Externa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107504" y="2349500"/>
            <a:ext cx="6263135" cy="1470025"/>
          </a:xfrm>
        </p:spPr>
        <p:txBody>
          <a:bodyPr/>
          <a:lstStyle/>
          <a:p>
            <a:r>
              <a:rPr lang="en-GB" dirty="0" smtClean="0">
                <a:solidFill>
                  <a:srgbClr val="C3C1D5"/>
                </a:solidFill>
              </a:rPr>
              <a:t>A Career in Brand Management:</a:t>
            </a:r>
            <a:br>
              <a:rPr lang="en-GB" dirty="0" smtClean="0">
                <a:solidFill>
                  <a:srgbClr val="C3C1D5"/>
                </a:solidFill>
              </a:rPr>
            </a:br>
            <a:r>
              <a:rPr lang="en-GB" dirty="0" smtClean="0">
                <a:solidFill>
                  <a:srgbClr val="C3C1D5"/>
                </a:solidFill>
              </a:rPr>
              <a:t>Becoming a Trade Mark Attorney</a:t>
            </a:r>
            <a:endParaRPr lang="en-GB" dirty="0">
              <a:solidFill>
                <a:srgbClr val="C3C1D5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Patricia Collis</a:t>
            </a:r>
          </a:p>
          <a:p>
            <a:r>
              <a:rPr lang="en-US" dirty="0" smtClean="0"/>
              <a:t>Wednesday 17 February 2016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UK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accent3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EU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accent3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International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88000" cy="1081088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does a TM attorney do?</a:t>
            </a:r>
            <a:endParaRPr lang="en-GB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772816"/>
            <a:ext cx="42195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924944"/>
            <a:ext cx="40671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05064"/>
            <a:ext cx="30194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9275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632848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Clearance searches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Selection of name by the business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Filing the applications (main brand &amp; sub-brands):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UK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CTM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Oppositions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88000" cy="1081088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Case Study: YouView</a:t>
            </a:r>
            <a:endParaRPr lang="en-GB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71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84784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Problem 1: Total Limited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YOUR VIEW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UK opposition proceedings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Appeal to the High Court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Infringement proceedings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Other UK Registry proceedings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CTM opposition proceedings</a:t>
            </a:r>
            <a:endParaRPr lang="en-GB" sz="2400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88000" cy="1081088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Case Study: YouView</a:t>
            </a:r>
            <a:endParaRPr lang="en-GB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74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88000" cy="1081088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Case Study: YouView</a:t>
            </a:r>
            <a:endParaRPr lang="en-GB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43608" y="1484784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Problem 2: </a:t>
            </a:r>
            <a:r>
              <a:rPr lang="en-GB" dirty="0" err="1" smtClean="0">
                <a:solidFill>
                  <a:schemeClr val="accent3"/>
                </a:solidFill>
              </a:rPr>
              <a:t>N.V</a:t>
            </a:r>
            <a:r>
              <a:rPr lang="en-GB" dirty="0" smtClean="0">
                <a:solidFill>
                  <a:schemeClr val="accent3"/>
                </a:solidFill>
              </a:rPr>
              <a:t>. You-View.tv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CTM opposition proceedings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Procedural error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Board of Appeal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General Court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Back to the Board of Appeal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Invalidity?</a:t>
            </a:r>
            <a:endParaRPr lang="en-GB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0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88000" cy="1081088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Case Study: YouView</a:t>
            </a:r>
            <a:endParaRPr lang="en-GB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43608" y="1484784"/>
            <a:ext cx="7056784" cy="45354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Problems 3, 4 &amp; 5: </a:t>
            </a:r>
            <a:r>
              <a:rPr lang="en-GB" dirty="0" err="1" smtClean="0">
                <a:solidFill>
                  <a:schemeClr val="accent3"/>
                </a:solidFill>
              </a:rPr>
              <a:t>MyView</a:t>
            </a:r>
            <a:endParaRPr lang="en-GB" dirty="0" smtClean="0">
              <a:solidFill>
                <a:schemeClr val="accent3"/>
              </a:solidFill>
            </a:endParaRPr>
          </a:p>
          <a:p>
            <a:pPr marL="895350" indent="-539750">
              <a:buFont typeface="Georgia" panose="02040502050405020303" pitchFamily="18" charset="0"/>
              <a:buChar char="–"/>
            </a:pPr>
            <a:r>
              <a:rPr lang="en-GB" sz="2400" dirty="0" err="1" smtClean="0">
                <a:solidFill>
                  <a:schemeClr val="accent3"/>
                </a:solidFill>
              </a:rPr>
              <a:t>G+J</a:t>
            </a:r>
            <a:r>
              <a:rPr lang="en-GB" sz="2400" dirty="0" smtClean="0">
                <a:solidFill>
                  <a:schemeClr val="accent3"/>
                </a:solidFill>
              </a:rPr>
              <a:t> Holding GmbH: VIEW</a:t>
            </a:r>
          </a:p>
          <a:p>
            <a:pPr marL="895350" indent="-539750">
              <a:buFont typeface="Georgia" panose="02040502050405020303" pitchFamily="18" charset="0"/>
              <a:buChar char="–"/>
            </a:pPr>
            <a:r>
              <a:rPr lang="en-GB" sz="2400" dirty="0" err="1" smtClean="0">
                <a:solidFill>
                  <a:schemeClr val="accent3"/>
                </a:solidFill>
              </a:rPr>
              <a:t>2View</a:t>
            </a:r>
            <a:r>
              <a:rPr lang="en-GB" sz="2400" dirty="0" smtClean="0">
                <a:solidFill>
                  <a:schemeClr val="accent3"/>
                </a:solidFill>
              </a:rPr>
              <a:t> Group Limited: VIEW</a:t>
            </a:r>
          </a:p>
          <a:p>
            <a:pPr marL="895350" indent="-539750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Main Dialog: </a:t>
            </a:r>
            <a:r>
              <a:rPr lang="en-GB" sz="2400" dirty="0" err="1" smtClean="0">
                <a:solidFill>
                  <a:schemeClr val="accent3"/>
                </a:solidFill>
              </a:rPr>
              <a:t>MyView</a:t>
            </a:r>
            <a:endParaRPr lang="en-GB" sz="2400" dirty="0" smtClean="0">
              <a:solidFill>
                <a:schemeClr val="accent3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3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Cross-proceedings, suspensions &amp; agreements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Some still ongoing – after almost 5 years!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12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88000" cy="1081088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The Qualification Process</a:t>
            </a:r>
            <a:endParaRPr lang="en-GB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6792"/>
            <a:ext cx="756084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Degree required (not necessarily law)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On-the-job training: min. 2 years in practice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Attorney firms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Law firms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2 training courses: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Queen Mary or Bournemouth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Nottingham Law School</a:t>
            </a:r>
            <a:endParaRPr lang="en-GB" sz="2400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4884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556792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Useful guidance:</a:t>
            </a:r>
          </a:p>
          <a:p>
            <a:pPr marL="895350" indent="-355600">
              <a:buFont typeface="Georgia" panose="02040502050405020303" pitchFamily="18" charset="0"/>
              <a:buChar char="–"/>
            </a:pPr>
            <a:r>
              <a:rPr lang="en-GB" dirty="0" smtClean="0">
                <a:solidFill>
                  <a:schemeClr val="accent3"/>
                </a:solidFill>
              </a:rPr>
              <a:t>itma.org.uk</a:t>
            </a:r>
          </a:p>
          <a:p>
            <a:pPr marL="895350" indent="-355600">
              <a:buFont typeface="Georgia" panose="02040502050405020303" pitchFamily="18" charset="0"/>
              <a:buChar char="–"/>
            </a:pPr>
            <a:r>
              <a:rPr lang="en-GB" dirty="0" smtClean="0">
                <a:solidFill>
                  <a:schemeClr val="accent3"/>
                </a:solidFill>
              </a:rPr>
              <a:t>careers.cam.ac.uk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88000" cy="1081088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The Qualification Process</a:t>
            </a:r>
            <a:endParaRPr lang="en-GB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14788"/>
            <a:ext cx="18002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85" t="8644"/>
          <a:stretch/>
        </p:blipFill>
        <p:spPr bwMode="auto">
          <a:xfrm>
            <a:off x="5148064" y="4273617"/>
            <a:ext cx="2984691" cy="72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9039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491880" y="3861048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Patricia Collis</a:t>
            </a:r>
          </a:p>
          <a:p>
            <a:pPr algn="r"/>
            <a:r>
              <a:rPr lang="en-GB" sz="2200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2"/>
              </a:rPr>
              <a:t>patricia.collis@twobirds.com</a:t>
            </a:r>
            <a:endParaRPr lang="en-GB" sz="22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r"/>
            <a:endParaRPr lang="en-GB" sz="22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17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88000" cy="1081088"/>
          </a:xfrm>
        </p:spPr>
        <p:txBody>
          <a:bodyPr/>
          <a:lstStyle/>
          <a:p>
            <a:pPr algn="ctr"/>
            <a:r>
              <a:rPr lang="en-GB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Outline</a:t>
            </a:r>
            <a:endParaRPr lang="en-GB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55576" y="1772816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A bit about me – why trade marks?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What is a TM attorney?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What does a TM attorney do?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Case study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How to qualify as a TM attorney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B385A1E5-EC09-4C52-AA51-56608BB9B66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777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588000" cy="1081088"/>
          </a:xfrm>
        </p:spPr>
        <p:txBody>
          <a:bodyPr/>
          <a:lstStyle/>
          <a:p>
            <a:pPr algn="ctr"/>
            <a:r>
              <a:rPr lang="en-GB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About Me</a:t>
            </a:r>
            <a:endParaRPr lang="en-GB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72816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Law degree &amp; </a:t>
            </a:r>
            <a:r>
              <a:rPr lang="en-GB" dirty="0" err="1" smtClean="0">
                <a:solidFill>
                  <a:schemeClr val="accent3"/>
                </a:solidFill>
              </a:rPr>
              <a:t>LLM</a:t>
            </a:r>
            <a:r>
              <a:rPr lang="en-GB" dirty="0" smtClean="0">
                <a:solidFill>
                  <a:schemeClr val="accent3"/>
                </a:solidFill>
              </a:rPr>
              <a:t> at Cambridge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Intellectual Property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What to do with a law degree?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Research assistant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TM attorney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7302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588000" cy="1081088"/>
          </a:xfrm>
        </p:spPr>
        <p:txBody>
          <a:bodyPr/>
          <a:lstStyle/>
          <a:p>
            <a:pPr algn="ctr"/>
            <a:r>
              <a:rPr lang="en-GB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is a trade mark?</a:t>
            </a:r>
            <a:endParaRPr lang="en-GB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2280" y="1519644"/>
            <a:ext cx="928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®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9592" y="1673533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9540" y="3068960"/>
            <a:ext cx="2000250" cy="263842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030" t="7263" r="26031" b="1200"/>
          <a:stretch/>
        </p:blipFill>
        <p:spPr bwMode="auto">
          <a:xfrm>
            <a:off x="3654055" y="3723545"/>
            <a:ext cx="1422001" cy="263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85" t="11953" r="13001" b="13250"/>
          <a:stretch/>
        </p:blipFill>
        <p:spPr bwMode="auto">
          <a:xfrm>
            <a:off x="755576" y="3356992"/>
            <a:ext cx="1861752" cy="1309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27476"/>
            <a:ext cx="1041484" cy="1041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917" b="5589"/>
          <a:stretch/>
        </p:blipFill>
        <p:spPr bwMode="auto">
          <a:xfrm>
            <a:off x="2693374" y="1590054"/>
            <a:ext cx="1306858" cy="1294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1398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588000" cy="1081088"/>
          </a:xfrm>
        </p:spPr>
        <p:txBody>
          <a:bodyPr/>
          <a:lstStyle/>
          <a:p>
            <a:pPr algn="ctr"/>
            <a:r>
              <a:rPr lang="en-GB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is a TM attorney?</a:t>
            </a:r>
            <a:endParaRPr lang="en-GB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Trade mark specialist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Another arm of the legal profession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Separate qualification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On-the-job training &amp; courses</a:t>
            </a: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817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88000" cy="1081088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does a TM attorney do?</a:t>
            </a:r>
            <a:endParaRPr lang="en-GB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8760"/>
            <a:ext cx="6588000" cy="518457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Work with companies &amp; individuals in:</a:t>
            </a:r>
          </a:p>
          <a:p>
            <a:pPr marL="895350" indent="-442913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/>
                </a:solidFill>
              </a:rPr>
              <a:t>Selecting</a:t>
            </a:r>
          </a:p>
          <a:p>
            <a:pPr marL="895350" indent="-442913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/>
                </a:solidFill>
              </a:rPr>
              <a:t>Protecting</a:t>
            </a:r>
          </a:p>
          <a:p>
            <a:pPr marL="895350" indent="-442913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/>
                </a:solidFill>
              </a:rPr>
              <a:t>Maintaining</a:t>
            </a:r>
          </a:p>
          <a:p>
            <a:pPr marL="895350" indent="-442913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/>
                </a:solidFill>
              </a:rPr>
              <a:t>Defending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Brand rights:</a:t>
            </a:r>
          </a:p>
          <a:p>
            <a:pPr marL="895350" indent="-442913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/>
                </a:solidFill>
              </a:rPr>
              <a:t>Trade Marks</a:t>
            </a:r>
          </a:p>
          <a:p>
            <a:pPr marL="895350" indent="-442913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/>
                </a:solidFill>
              </a:rPr>
              <a:t>Design Rights</a:t>
            </a:r>
          </a:p>
          <a:p>
            <a:pPr marL="895350" indent="-442913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/>
                </a:solidFill>
              </a:rPr>
              <a:t>Copyright</a:t>
            </a:r>
          </a:p>
          <a:p>
            <a:pPr marL="895350" indent="-442913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/>
                </a:solidFill>
              </a:rPr>
              <a:t>Domain Names &amp; Company Names</a:t>
            </a:r>
            <a:endParaRPr lang="en-GB" sz="2000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033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88000" cy="1081088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does a TM attorney do?</a:t>
            </a:r>
            <a:endParaRPr lang="en-GB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Develop &amp; implement strategy: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What does the business do?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In which countries?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What can be protected?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Aims in obtaining protection?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400" dirty="0" smtClean="0">
                <a:solidFill>
                  <a:schemeClr val="accent3"/>
                </a:solidFill>
              </a:rPr>
              <a:t>Budgets </a:t>
            </a:r>
            <a:endParaRPr lang="en-GB" sz="2400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493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12776"/>
            <a:ext cx="756084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Clearance work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Obtaining the protection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Filing the applications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Dealing with objections from TM Registries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Dealing with third party objections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Maintaining the protection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Renewals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Defending against attacks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Licensing</a:t>
            </a:r>
            <a:endParaRPr lang="en-GB" sz="2000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043608" y="476672"/>
            <a:ext cx="65880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9898B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bg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bg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bg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bg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bg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bg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bg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bg1"/>
                </a:solidFill>
                <a:latin typeface="Georgia" pitchFamily="18" charset="0"/>
              </a:defRPr>
            </a:lvl9pPr>
          </a:lstStyle>
          <a:p>
            <a:pPr algn="ctr"/>
            <a:r>
              <a:rPr lang="en-GB" sz="3600" kern="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does a TM attorney do?</a:t>
            </a:r>
            <a:endParaRPr lang="en-GB" sz="3600" kern="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23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6588000" cy="45354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Using the protection: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Stop use by others</a:t>
            </a:r>
          </a:p>
          <a:p>
            <a:pPr marL="895350" indent="-442913">
              <a:buFont typeface="Georgia" panose="02040502050405020303" pitchFamily="18" charset="0"/>
              <a:buChar char="–"/>
            </a:pPr>
            <a:r>
              <a:rPr lang="en-GB" sz="2000" dirty="0" smtClean="0">
                <a:solidFill>
                  <a:schemeClr val="accent3"/>
                </a:solidFill>
              </a:rPr>
              <a:t>Stop registration by others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3"/>
                </a:solidFill>
              </a:rPr>
              <a:t>Reviewing and updating the protection:</a:t>
            </a:r>
          </a:p>
          <a:p>
            <a:pPr marL="895350" indent="-442913">
              <a:buFont typeface="Georgia" panose="02040502050405020303" pitchFamily="18" charset="0"/>
              <a:buChar char="–"/>
              <a:tabLst>
                <a:tab pos="895350" algn="l"/>
              </a:tabLst>
            </a:pPr>
            <a:r>
              <a:rPr lang="en-GB" sz="2000" dirty="0" smtClean="0">
                <a:solidFill>
                  <a:schemeClr val="accent3"/>
                </a:solidFill>
              </a:rPr>
              <a:t>New products</a:t>
            </a:r>
          </a:p>
          <a:p>
            <a:pPr marL="895350" indent="-442913">
              <a:buFont typeface="Georgia" panose="02040502050405020303" pitchFamily="18" charset="0"/>
              <a:buChar char="–"/>
              <a:tabLst>
                <a:tab pos="895350" algn="l"/>
              </a:tabLst>
            </a:pPr>
            <a:r>
              <a:rPr lang="en-GB" sz="2000" dirty="0" smtClean="0">
                <a:solidFill>
                  <a:schemeClr val="accent3"/>
                </a:solidFill>
              </a:rPr>
              <a:t>New campaigns</a:t>
            </a:r>
          </a:p>
          <a:p>
            <a:pPr marL="895350" indent="-442913">
              <a:buFont typeface="Georgia" panose="02040502050405020303" pitchFamily="18" charset="0"/>
              <a:buChar char="–"/>
              <a:tabLst>
                <a:tab pos="895350" algn="l"/>
              </a:tabLst>
            </a:pPr>
            <a:r>
              <a:rPr lang="en-GB" sz="2000" dirty="0" smtClean="0">
                <a:solidFill>
                  <a:schemeClr val="accent3"/>
                </a:solidFill>
              </a:rPr>
              <a:t>New sub-brands</a:t>
            </a:r>
          </a:p>
          <a:p>
            <a:pPr marL="895350" indent="-442913">
              <a:buFont typeface="Georgia" panose="02040502050405020303" pitchFamily="18" charset="0"/>
              <a:buChar char="–"/>
              <a:tabLst>
                <a:tab pos="895350" algn="l"/>
              </a:tabLst>
            </a:pPr>
            <a:r>
              <a:rPr lang="en-GB" sz="2000" dirty="0" smtClean="0">
                <a:solidFill>
                  <a:schemeClr val="accent3"/>
                </a:solidFill>
              </a:rPr>
              <a:t>New characters, etc.</a:t>
            </a:r>
            <a:endParaRPr lang="en-GB" sz="2000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40860827-67CF-4F66-8108-D7826BCB22E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588000" cy="1081088"/>
          </a:xfrm>
        </p:spPr>
        <p:txBody>
          <a:bodyPr/>
          <a:lstStyle/>
          <a:p>
            <a:pPr algn="ctr"/>
            <a:r>
              <a:rPr lang="en-GB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What does a TM attorney do?</a:t>
            </a:r>
            <a:endParaRPr lang="en-GB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277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|Subject"/>
  <p:tag name="TAGPREFIX" val="BB_"/>
  <p:tag name="BB_TEMPLATENAME" val="Blue.pptx"/>
  <p:tag name="BB_CREATEDATE" val="07 May 2013"/>
  <p:tag name="BB_DPI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DIALOGNAME" val="Title"/>
  <p:tag name="BB_SHORTNAME" val=""/>
  <p:tag name="BB_ASSOCIATEDSLIDES" val=""/>
  <p:tag name="BB_INNEWPRESENTATION" val="YES"/>
  <p:tag name="BB_ONINSERTSLIDEDLG" val="Y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DELETETEXT" val="Y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Subjec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B_FOOTER" val="Copyright"/>
</p:tagLst>
</file>

<file path=ppt/theme/theme1.xml><?xml version="1.0" encoding="utf-8"?>
<a:theme xmlns:a="http://schemas.openxmlformats.org/drawingml/2006/main" name="BulletList-AccentColours">
  <a:themeElements>
    <a:clrScheme name="Blue">
      <a:dk1>
        <a:srgbClr val="343D41"/>
      </a:dk1>
      <a:lt1>
        <a:srgbClr val="8883AC"/>
      </a:lt1>
      <a:dk2>
        <a:srgbClr val="313679"/>
      </a:dk2>
      <a:lt2>
        <a:srgbClr val="7C7C6E"/>
      </a:lt2>
      <a:accent1>
        <a:srgbClr val="1D74C2"/>
      </a:accent1>
      <a:accent2>
        <a:srgbClr val="1EA5F0"/>
      </a:accent2>
      <a:accent3>
        <a:srgbClr val="ADAEBE"/>
      </a:accent3>
      <a:accent4>
        <a:srgbClr val="736F92"/>
      </a:accent4>
      <a:accent5>
        <a:srgbClr val="ABBCDD"/>
      </a:accent5>
      <a:accent6>
        <a:srgbClr val="1EA5F0"/>
      </a:accent6>
      <a:hlink>
        <a:srgbClr val="B5B596"/>
      </a:hlink>
      <a:folHlink>
        <a:srgbClr val="1EA5F0"/>
      </a:folHlink>
    </a:clrScheme>
    <a:fontScheme name="BulletList-AccentColour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200" dirty="0" err="1" smtClean="0">
            <a:solidFill>
              <a:schemeClr val="bg2"/>
            </a:solidFill>
          </a:defRPr>
        </a:defPPr>
      </a:lstStyle>
    </a:txDef>
  </a:objectDefaults>
  <a:extraClrSchemeLst>
    <a:extraClrScheme>
      <a:clrScheme name="BulletList-AccentColours 1">
        <a:dk1>
          <a:srgbClr val="343D41"/>
        </a:dk1>
        <a:lt1>
          <a:srgbClr val="8883AC"/>
        </a:lt1>
        <a:dk2>
          <a:srgbClr val="313679"/>
        </a:dk2>
        <a:lt2>
          <a:srgbClr val="7C7C6E"/>
        </a:lt2>
        <a:accent1>
          <a:srgbClr val="1D74C2"/>
        </a:accent1>
        <a:accent2>
          <a:srgbClr val="D6693A"/>
        </a:accent2>
        <a:accent3>
          <a:srgbClr val="ADAEBE"/>
        </a:accent3>
        <a:accent4>
          <a:srgbClr val="736F92"/>
        </a:accent4>
        <a:accent5>
          <a:srgbClr val="ABBCDD"/>
        </a:accent5>
        <a:accent6>
          <a:srgbClr val="C25E34"/>
        </a:accent6>
        <a:hlink>
          <a:srgbClr val="B5B596"/>
        </a:hlink>
        <a:folHlink>
          <a:srgbClr val="D6693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On-screen Show (4:3)</PresentationFormat>
  <Paragraphs>128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BulletList-AccentColours</vt:lpstr>
      <vt:lpstr>A Career in Brand Management: Becoming a Trade Mark Attorney</vt:lpstr>
      <vt:lpstr>Outline</vt:lpstr>
      <vt:lpstr>About Me</vt:lpstr>
      <vt:lpstr>What is a trade mark?</vt:lpstr>
      <vt:lpstr>What is a TM attorney?</vt:lpstr>
      <vt:lpstr>What does a TM attorney do?</vt:lpstr>
      <vt:lpstr>What does a TM attorney do?</vt:lpstr>
      <vt:lpstr>Slide 8</vt:lpstr>
      <vt:lpstr>What does a TM attorney do?</vt:lpstr>
      <vt:lpstr>What does a TM attorney do?</vt:lpstr>
      <vt:lpstr>Case Study: YouView</vt:lpstr>
      <vt:lpstr>Case Study: YouView</vt:lpstr>
      <vt:lpstr>Case Study: YouView</vt:lpstr>
      <vt:lpstr>Case Study: YouView</vt:lpstr>
      <vt:lpstr>The Qualification Process</vt:lpstr>
      <vt:lpstr>The Qualification Process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Career in Brand Management: Becoming a Trade Mark Attorney</dc:title>
  <dc:creator>Sophie Eastwood</dc:creator>
  <cp:lastModifiedBy>sebe2</cp:lastModifiedBy>
  <cp:revision>1</cp:revision>
  <dcterms:modified xsi:type="dcterms:W3CDTF">2016-02-17T12:20:19Z</dcterms:modified>
</cp:coreProperties>
</file>